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536" y="-226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uel, Christy" userId="0a1831dc-b901-4e3e-b018-40e2b157fc9b" providerId="ADAL" clId="{A15973C1-6D09-484A-B932-BE2B13E76B4B}"/>
    <pc:docChg chg="modSld">
      <pc:chgData name="Manuel, Christy" userId="0a1831dc-b901-4e3e-b018-40e2b157fc9b" providerId="ADAL" clId="{A15973C1-6D09-484A-B932-BE2B13E76B4B}" dt="2023-09-18T16:41:43.528" v="24" actId="20577"/>
      <pc:docMkLst>
        <pc:docMk/>
      </pc:docMkLst>
      <pc:sldChg chg="modSp mod">
        <pc:chgData name="Manuel, Christy" userId="0a1831dc-b901-4e3e-b018-40e2b157fc9b" providerId="ADAL" clId="{A15973C1-6D09-484A-B932-BE2B13E76B4B}" dt="2023-09-18T16:41:43.528" v="24" actId="20577"/>
        <pc:sldMkLst>
          <pc:docMk/>
          <pc:sldMk cId="3037064561" sldId="264"/>
        </pc:sldMkLst>
        <pc:spChg chg="mod">
          <ac:chgData name="Manuel, Christy" userId="0a1831dc-b901-4e3e-b018-40e2b157fc9b" providerId="ADAL" clId="{A15973C1-6D09-484A-B932-BE2B13E76B4B}" dt="2023-09-18T16:41:08.168" v="16" actId="20577"/>
          <ac:spMkLst>
            <pc:docMk/>
            <pc:sldMk cId="3037064561" sldId="264"/>
            <ac:spMk id="5" creationId="{00000000-0000-0000-0000-000000000000}"/>
          </ac:spMkLst>
        </pc:spChg>
        <pc:spChg chg="mod">
          <ac:chgData name="Manuel, Christy" userId="0a1831dc-b901-4e3e-b018-40e2b157fc9b" providerId="ADAL" clId="{A15973C1-6D09-484A-B932-BE2B13E76B4B}" dt="2023-09-18T16:41:43.528" v="24" actId="20577"/>
          <ac:spMkLst>
            <pc:docMk/>
            <pc:sldMk cId="3037064561" sldId="264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09/18/2023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66800"/>
            <a:ext cx="545292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September 18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0247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250" b="1" dirty="0"/>
              <a:t>Reading</a:t>
            </a:r>
            <a:r>
              <a:rPr lang="en-US" sz="1250" dirty="0"/>
              <a:t>: We will review the letters of the alphabet and how our mouths form to make those sounds, with a focus on letters </a:t>
            </a:r>
            <a:r>
              <a:rPr lang="en-US" sz="1250" b="1" dirty="0"/>
              <a:t>Ss</a:t>
            </a:r>
            <a:r>
              <a:rPr lang="en-US" sz="1250" dirty="0"/>
              <a:t> and </a:t>
            </a:r>
            <a:r>
              <a:rPr lang="en-US" sz="1250" b="1" dirty="0"/>
              <a:t>Tt. </a:t>
            </a:r>
            <a:r>
              <a:rPr lang="en-US" sz="1250" dirty="0"/>
              <a:t>We will review high frequency words (HFW’s) </a:t>
            </a:r>
            <a:r>
              <a:rPr lang="en-US" sz="1250" b="1" dirty="0"/>
              <a:t>a, I, the</a:t>
            </a:r>
            <a:r>
              <a:rPr lang="en-US" sz="1250" dirty="0"/>
              <a:t>. We will ask and answer questions about characters, setting and story events to help us understand stories better. We will explore how we are all READERS by learning the 3 ways to read books! </a:t>
            </a:r>
            <a:r>
              <a:rPr lang="en-US" sz="1250" b="1" i="1" dirty="0">
                <a:sym typeface="Wingdings" panose="05000000000000000000" pitchFamily="2" charset="2"/>
              </a:rPr>
              <a:t>Weekly Question: What makes us want to visit a special place?</a:t>
            </a:r>
            <a:endParaRPr lang="en-US" sz="1250" b="1" i="1" dirty="0">
              <a:cs typeface="Calibri"/>
            </a:endParaRPr>
          </a:p>
          <a:p>
            <a:r>
              <a:rPr lang="en-US" sz="1250" b="1" dirty="0"/>
              <a:t>Writing</a:t>
            </a:r>
            <a:r>
              <a:rPr lang="en-US" sz="1250" dirty="0"/>
              <a:t>: We will print </a:t>
            </a:r>
            <a:r>
              <a:rPr lang="en-US" sz="1250" b="1" dirty="0"/>
              <a:t>Aa</a:t>
            </a:r>
            <a:r>
              <a:rPr lang="en-US" sz="1250" dirty="0"/>
              <a:t>, </a:t>
            </a:r>
            <a:r>
              <a:rPr lang="en-US" sz="1250" b="1" dirty="0"/>
              <a:t>Mm</a:t>
            </a:r>
            <a:r>
              <a:rPr lang="en-US" sz="1250" dirty="0"/>
              <a:t>, </a:t>
            </a:r>
            <a:r>
              <a:rPr lang="en-US" sz="1250" b="1" dirty="0"/>
              <a:t>Ss</a:t>
            </a:r>
            <a:r>
              <a:rPr lang="en-US" sz="1250" dirty="0"/>
              <a:t>, and </a:t>
            </a:r>
            <a:r>
              <a:rPr lang="en-US" sz="1250" b="1" dirty="0"/>
              <a:t>Tt</a:t>
            </a:r>
            <a:r>
              <a:rPr lang="en-US" sz="1250" dirty="0"/>
              <a:t>, as well as our first names!</a:t>
            </a:r>
            <a:endParaRPr lang="en-US" sz="1250" dirty="0">
              <a:cs typeface="Calibri"/>
            </a:endParaRPr>
          </a:p>
          <a:p>
            <a:r>
              <a:rPr lang="en-US" sz="1250" b="1" dirty="0"/>
              <a:t>Math</a:t>
            </a:r>
            <a:r>
              <a:rPr lang="en-US" sz="1250" dirty="0"/>
              <a:t>: We will finish </a:t>
            </a:r>
            <a:r>
              <a:rPr lang="en-US" sz="1250" b="1" i="1" dirty="0" err="1"/>
              <a:t>GoMath</a:t>
            </a:r>
            <a:r>
              <a:rPr lang="en-US" sz="1250" b="1" i="1" dirty="0"/>
              <a:t> Ch. 2: Count, Write and Represent Numbers through 5</a:t>
            </a:r>
            <a:r>
              <a:rPr lang="en-US" sz="1250" dirty="0"/>
              <a:t>! We will begin </a:t>
            </a:r>
            <a:r>
              <a:rPr lang="en-US" sz="1250" b="1" i="1" dirty="0" err="1"/>
              <a:t>GoMath</a:t>
            </a:r>
            <a:r>
              <a:rPr lang="en-US" sz="1250" b="1" i="1" dirty="0"/>
              <a:t> Ch. 3: Compare Numbers Through 5</a:t>
            </a:r>
            <a:r>
              <a:rPr lang="en-US" sz="1250" dirty="0"/>
              <a:t>!</a:t>
            </a:r>
            <a:endParaRPr lang="en-US" sz="1250" b="1" dirty="0">
              <a:cs typeface="Calibri"/>
            </a:endParaRPr>
          </a:p>
          <a:p>
            <a:r>
              <a:rPr lang="en-US" sz="1250" b="1" dirty="0"/>
              <a:t>Science</a:t>
            </a:r>
            <a:r>
              <a:rPr lang="en-US" sz="1250" dirty="0"/>
              <a:t>: We will continue using our 5 Senses to observe the world around us!</a:t>
            </a:r>
            <a:endParaRPr lang="en-US" sz="1250" dirty="0">
              <a:cs typeface="Calibri"/>
            </a:endParaRPr>
          </a:p>
          <a:p>
            <a:r>
              <a:rPr lang="en-US" sz="1250" b="1" dirty="0"/>
              <a:t>Social Studies: </a:t>
            </a:r>
            <a:r>
              <a:rPr lang="en-US" sz="1250" dirty="0"/>
              <a:t>We will practice</a:t>
            </a:r>
            <a:r>
              <a:rPr lang="en-US" sz="1250" b="1" i="1" dirty="0"/>
              <a:t> Classroom Rules</a:t>
            </a:r>
            <a:r>
              <a:rPr lang="en-US" sz="1250" dirty="0"/>
              <a:t>. We will explore the Hawks Rise Character Trait: </a:t>
            </a:r>
            <a:r>
              <a:rPr lang="en-US" sz="1250" b="1" i="1" dirty="0"/>
              <a:t>Dependability</a:t>
            </a:r>
            <a:r>
              <a:rPr lang="en-US" sz="1250" dirty="0"/>
              <a:t>! We will also discuss our </a:t>
            </a:r>
            <a:r>
              <a:rPr lang="en-US" sz="1250" i="1" dirty="0"/>
              <a:t>Founding Fathers </a:t>
            </a:r>
            <a:r>
              <a:rPr lang="en-US" sz="1250" dirty="0"/>
              <a:t>in honor of </a:t>
            </a:r>
            <a:r>
              <a:rPr lang="en-US" sz="1250" b="1" i="1" dirty="0"/>
              <a:t>Founder’s Month </a:t>
            </a:r>
            <a:r>
              <a:rPr lang="en-US" sz="1250" dirty="0"/>
              <a:t>and </a:t>
            </a:r>
            <a:r>
              <a:rPr lang="en-US" sz="1250" b="1" i="1" dirty="0"/>
              <a:t>Constitution Day</a:t>
            </a:r>
            <a:r>
              <a:rPr lang="en-US" sz="1250" dirty="0"/>
              <a:t>!</a:t>
            </a:r>
            <a:endParaRPr lang="en-US" sz="125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66616" y="2831419"/>
            <a:ext cx="2590800" cy="26007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/>
              <a:t>Read to and with your child each night!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/>
              <a:t>practice name-writing, letters, sounds, counting to 20!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/>
              <a:t>Practice the HFW’s: </a:t>
            </a:r>
            <a:r>
              <a:rPr lang="en-US" sz="1200" b="1" i="1" dirty="0"/>
              <a:t>a, I, the.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49244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800" b="1" dirty="0">
                <a:latin typeface="Calibri"/>
                <a:cs typeface="Calibri"/>
                <a:sym typeface="Wingdings" panose="05000000000000000000" pitchFamily="2" charset="2"/>
              </a:rPr>
              <a:t>September 20: </a:t>
            </a:r>
            <a:r>
              <a:rPr lang="en-US" sz="1800" i="1" dirty="0" err="1">
                <a:latin typeface="Calibri"/>
                <a:cs typeface="Calibri"/>
                <a:sym typeface="Wingdings" panose="05000000000000000000" pitchFamily="2" charset="2"/>
              </a:rPr>
              <a:t>GoMath</a:t>
            </a:r>
            <a:r>
              <a:rPr lang="en-US" sz="1800" i="1" dirty="0">
                <a:latin typeface="Calibri"/>
                <a:cs typeface="Calibri"/>
                <a:sym typeface="Wingdings" panose="05000000000000000000" pitchFamily="2" charset="2"/>
              </a:rPr>
              <a:t> Ch. 2 Quiz</a:t>
            </a:r>
            <a:endParaRPr lang="en-US" sz="180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800" b="1">
                <a:latin typeface="Calibri"/>
                <a:cs typeface="Calibri"/>
                <a:sym typeface="Wingdings" panose="05000000000000000000" pitchFamily="2" charset="2"/>
              </a:rPr>
              <a:t>September 21: </a:t>
            </a:r>
            <a:r>
              <a:rPr lang="en-US" sz="1800" i="1" dirty="0" err="1">
                <a:latin typeface="Calibri"/>
                <a:cs typeface="Calibri"/>
                <a:sym typeface="Wingdings" panose="05000000000000000000" pitchFamily="2" charset="2"/>
              </a:rPr>
              <a:t>GoMath</a:t>
            </a:r>
            <a:r>
              <a:rPr lang="en-US" sz="1800" i="1" dirty="0">
                <a:latin typeface="Calibri"/>
                <a:cs typeface="Calibri"/>
                <a:sym typeface="Wingdings" panose="05000000000000000000" pitchFamily="2" charset="2"/>
              </a:rPr>
              <a:t> Ch. 2 Test; </a:t>
            </a:r>
            <a:r>
              <a:rPr lang="en-US" sz="1800" dirty="0">
                <a:latin typeface="Calibri"/>
                <a:cs typeface="Calibri"/>
                <a:sym typeface="Wingdings" panose="05000000000000000000" pitchFamily="2" charset="2"/>
              </a:rPr>
              <a:t>Open House, 6:05-6:35pm</a:t>
            </a:r>
          </a:p>
          <a:p>
            <a:pPr marL="285750" indent="-285750">
              <a:buFont typeface="Arial"/>
              <a:buChar char="•"/>
            </a:pPr>
            <a:r>
              <a:rPr lang="en-US" sz="1800" b="1" dirty="0">
                <a:latin typeface="Calibri"/>
                <a:cs typeface="Calibri"/>
                <a:sym typeface="Wingdings" panose="05000000000000000000" pitchFamily="2" charset="2"/>
              </a:rPr>
              <a:t>September 25: </a:t>
            </a:r>
            <a:r>
              <a:rPr lang="en-US" sz="1800" dirty="0">
                <a:latin typeface="Calibri"/>
                <a:cs typeface="Calibri"/>
                <a:sym typeface="Wingdings" panose="05000000000000000000" pitchFamily="2" charset="2"/>
              </a:rPr>
              <a:t>Fall Holiday, </a:t>
            </a:r>
            <a:r>
              <a:rPr lang="en-US" sz="1800" b="1" dirty="0">
                <a:latin typeface="Calibri"/>
                <a:cs typeface="Calibri"/>
                <a:sym typeface="Wingdings" panose="05000000000000000000" pitchFamily="2" charset="2"/>
              </a:rPr>
              <a:t>No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B41A67-29F9-4134-8AAC-A10A07BD347F}">
  <ds:schemaRefs>
    <ds:schemaRef ds:uri="http://www.w3.org/XML/1998/namespace"/>
    <ds:schemaRef ds:uri="39e0da4a-82de-4426-9558-1fdbc4c26683"/>
    <ds:schemaRef ds:uri="http://purl.org/dc/elements/1.1/"/>
    <ds:schemaRef ds:uri="edf0d076-2bb9-4b88-96f6-bf602d095c95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11382</TotalTime>
  <Words>300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 DARLING</vt:lpstr>
      <vt:lpstr>Arial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165</cp:revision>
  <cp:lastPrinted>2023-09-01T11:45:03Z</cp:lastPrinted>
  <dcterms:created xsi:type="dcterms:W3CDTF">2015-07-01T02:16:27Z</dcterms:created>
  <dcterms:modified xsi:type="dcterms:W3CDTF">2023-09-18T16:41:47Z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