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Crash Course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SALUDOS Y PRESENTACIONES</a:t>
            </a:r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Crash Course 2 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Saludos</a:t>
            </a:r>
            <a:r>
              <a:rPr lang="en-US" sz="2400" dirty="0"/>
              <a:t> y </a:t>
            </a:r>
            <a:r>
              <a:rPr lang="en-US" sz="2400" dirty="0" err="1"/>
              <a:t>presentaciones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ask someone their name and to say your name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ask someone his or her name say: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llamas?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say your name say: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llamo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 (Maria)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Introductions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introduce someone say: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presento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a…(Johnny) – Let me introduce you to Johnny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you meet someone say: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gusto – Nice to meet you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Encantado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/a – Nice to meet you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Greetings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Spanish, just like English, uses different greetings at different times of the day. 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Buenos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días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Good morning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Buenas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tardes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Good afternoon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Buenas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noches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Good evening/night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Hola – Hello/Hi (can be used any time of the day)</a:t>
            </a:r>
          </a:p>
        </p:txBody>
      </p:sp>
    </p:spTree>
    <p:extLst>
      <p:ext uri="{BB962C8B-B14F-4D97-AF65-F5344CB8AC3E}">
        <p14:creationId xmlns:p14="http://schemas.microsoft.com/office/powerpoint/2010/main" val="4107997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162</TotalTime>
  <Words>134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Crash Course 2</vt:lpstr>
      <vt:lpstr>Crash Course 2  (Saludos y presentaciones)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</cp:lastModifiedBy>
  <cp:revision>16</cp:revision>
  <dcterms:created xsi:type="dcterms:W3CDTF">2019-07-27T12:02:36Z</dcterms:created>
  <dcterms:modified xsi:type="dcterms:W3CDTF">2019-07-28T17:53:01Z</dcterms:modified>
</cp:coreProperties>
</file>