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12"/>
    <p:restoredTop sz="94640"/>
  </p:normalViewPr>
  <p:slideViewPr>
    <p:cSldViewPr snapToGrid="0" snapToObjects="1">
      <p:cViewPr varScale="1">
        <p:scale>
          <a:sx n="62" d="100"/>
          <a:sy n="62" d="100"/>
        </p:scale>
        <p:origin x="72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19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4/3/2020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88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4/3/2020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24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08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78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29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4/3/2020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827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4/3/2020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04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50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3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157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57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5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54DCD9B2-D552-47A6-9FE2-15D7E8159A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47247B-B2AE-1C42-BF8C-9B3829188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8"/>
            <a:ext cx="4813072" cy="3494790"/>
          </a:xfrm>
        </p:spPr>
        <p:txBody>
          <a:bodyPr>
            <a:normAutofit/>
          </a:bodyPr>
          <a:lstStyle/>
          <a:p>
            <a:r>
              <a:rPr lang="en-US"/>
              <a:t>Staying At Home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86912A7-F7C9-AD45-BA95-68B88BBC79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By Payton Perez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DF42DC-6E6F-F840-A70B-F1FFA2D5F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744580"/>
            <a:ext cx="5462001" cy="284515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FCE0A9EA-62FA-4F43-BEF6-7BBBB3F90F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832349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CE25F7F-C10E-4478-90C0-93B61E6383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37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B4D0E555-16F6-44D0-BF56-AF5FF5BDE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117041D-1A7B-4ECA-AB68-3CFDB6726B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5E2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D003E6-2E91-8842-995D-FE3B95D12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But while at home I can do lots of fun things with my family.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BCD2462-4C1E-401A-AC2D-F799A138B2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FAC77ED-8665-154D-9E4C-99F495F5E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335" y="1348480"/>
            <a:ext cx="6275667" cy="416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4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54DCD9B2-D552-47A6-9FE2-15D7E8159A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9442F9-41F2-AF42-8F9F-E38732937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8"/>
            <a:ext cx="4813072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400">
                <a:solidFill>
                  <a:schemeClr val="tx1">
                    <a:lumMod val="85000"/>
                    <a:lumOff val="15000"/>
                  </a:schemeClr>
                </a:solidFill>
              </a:rPr>
              <a:t>I can do my school work at home.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179A64F-BFFE-4F4C-ADE3-A3964ABAF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637799"/>
            <a:ext cx="5462001" cy="305872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FCE0A9EA-62FA-4F43-BEF6-7BBBB3F90F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832349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CE25F7F-C10E-4478-90C0-93B61E6383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7831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B4D0E555-16F6-44D0-BF56-AF5FF5BDE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117041D-1A7B-4ECA-AB68-3CFDB6726B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5CDF02-7E92-E94F-AF53-B674B67C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Play at home with my toys.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BCD2462-4C1E-401A-AC2D-F799A138B2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E40A89-3426-D64B-BEC5-32413665D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335" y="1340914"/>
            <a:ext cx="6275667" cy="417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42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B4D0E555-16F6-44D0-BF56-AF5FF5BDE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6E51A20-FD41-2D49-A7CC-949C8E4C8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340914"/>
            <a:ext cx="6275667" cy="417617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117041D-1A7B-4ECA-AB68-3CFDB6726B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7556906" y="0"/>
            <a:ext cx="4641314" cy="6858000"/>
          </a:xfrm>
          <a:prstGeom prst="rect">
            <a:avLst/>
          </a:prstGeom>
          <a:solidFill>
            <a:srgbClr val="394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0092DF-8328-D340-8D8F-14149DAD0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8861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Hang out with my family at home.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BCD2462-4C1E-401A-AC2D-F799A138B2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85922" y="3687093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706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548B4202-DCD5-4F8C-B481-743A989A9D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1563F6-CE85-C948-8D6D-5E8699B7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30"/>
            <a:ext cx="10909073" cy="9579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900">
                <a:solidFill>
                  <a:schemeClr val="tx1">
                    <a:lumMod val="85000"/>
                    <a:lumOff val="15000"/>
                  </a:schemeClr>
                </a:solidFill>
              </a:rPr>
              <a:t>Once more people feel better, we will be able to leave the house again.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F178FFD-022D-174C-8419-1A7027E7A9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" r="-1" b="-1"/>
          <a:stretch/>
        </p:blipFill>
        <p:spPr>
          <a:xfrm>
            <a:off x="635459" y="640080"/>
            <a:ext cx="5414823" cy="36027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E646746-C6BC-A842-91D4-8E11B6347E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" r="2" b="2"/>
          <a:stretch/>
        </p:blipFill>
        <p:spPr>
          <a:xfrm>
            <a:off x="6141719" y="640079"/>
            <a:ext cx="5417380" cy="360273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F7F57F6B-E621-4E40-A34D-2FE12902AA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EE702CF-91CE-4661-ACBF-3C8160D1B4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8095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54DCD9B2-D552-47A6-9FE2-15D7E8159A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68BB97-AF71-0746-AC13-9AE00B5F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8"/>
            <a:ext cx="4813072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>
                <a:solidFill>
                  <a:schemeClr val="tx1">
                    <a:lumMod val="85000"/>
                    <a:lumOff val="15000"/>
                  </a:schemeClr>
                </a:solidFill>
              </a:rPr>
              <a:t>People need to stay home right now.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E23E2F7-F671-BD4D-9F69-C12B70086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349802"/>
            <a:ext cx="5462001" cy="363471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CE0A9EA-62FA-4F43-BEF6-7BBBB3F90F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832349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CE25F7F-C10E-4478-90C0-93B61E6383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4483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548B4202-DCD5-4F8C-B481-743A989A9D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B46944-B623-1B4D-A7D7-E8E21AA16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30"/>
            <a:ext cx="10909073" cy="9579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>
                <a:solidFill>
                  <a:schemeClr val="tx1">
                    <a:lumMod val="85000"/>
                    <a:lumOff val="15000"/>
                  </a:schemeClr>
                </a:solidFill>
              </a:rPr>
              <a:t>A lot of people are getting very sick.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134342B-E647-A346-9362-1407F3F3C2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0094"/>
          <a:stretch/>
        </p:blipFill>
        <p:spPr>
          <a:xfrm>
            <a:off x="-1" y="-2"/>
            <a:ext cx="6050281" cy="42428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4E92A1-B2A2-8F43-9D08-2DF0645B0A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50" r="1" b="1"/>
          <a:stretch/>
        </p:blipFill>
        <p:spPr>
          <a:xfrm>
            <a:off x="6141720" y="2"/>
            <a:ext cx="6050279" cy="424281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F7F57F6B-E621-4E40-A34D-2FE12902AA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EE702CF-91CE-4661-ACBF-3C8160D1B4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54846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1B4E201-164F-4793-895E-C149B2F2FC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765F4110-C0FC-4D61-ACD2-A7C950EAE9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660711" y="3506289"/>
            <a:ext cx="7210670" cy="2967839"/>
          </a:xfrm>
          <a:prstGeom prst="rect">
            <a:avLst/>
          </a:prstGeom>
          <a:solidFill>
            <a:srgbClr val="7D574C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8C8EFE-1989-1D42-8F18-43069CA5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5"/>
            <a:ext cx="6465287" cy="14861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>
                <a:solidFill>
                  <a:schemeClr val="bg1"/>
                </a:solidFill>
              </a:rPr>
              <a:t>By staying home, this stops other people from getting sick.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4EFD6D-CB5F-D742-92CB-2E9DA93572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" r="4324" b="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A869344-764C-7A40-8663-A552CE1EB9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85" b="14379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FACE2D80-77E9-4433-B62B-693C5B7B2A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10211" y="5393160"/>
            <a:ext cx="630936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907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EE362070-691D-44DB-98D4-BC61774B0E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18F459-85FE-5043-A3BA-D7D696925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504" y="758951"/>
            <a:ext cx="7319175" cy="33749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Staying home means…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4AEA34-8BA1-894C-92A1-9DC18B356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73" y="2251879"/>
            <a:ext cx="2758331" cy="183554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A7EFE9C-DAE7-4ECA-BDB2-34E2534B8A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958251" y="4294753"/>
            <a:ext cx="71323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2DB1480-5B24-4B37-B70E-C74945DD91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1949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A9286AD2-18A9-4868-A4E3-7A2097A20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641EF1-BFDB-354D-A89D-53541C40A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Not going to school.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0352AA1-29B1-FE49-9132-65B730E12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298" y="639097"/>
            <a:ext cx="2744184" cy="27441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5D35E60-C8B6-8843-8580-0B9D99C03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485" y="3474720"/>
            <a:ext cx="2739810" cy="273981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7A7CD63-7EC3-44F3-95D0-595C4019FF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8552A09-235F-4027-B9C7-B09D159C7F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4407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54DCD9B2-D552-47A6-9FE2-15D7E8159A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61E082-7A4A-8242-A9D8-993F87C22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8"/>
            <a:ext cx="4813072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Not going to the store.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49CD3B-579B-BC48-88E7-7662E6CE1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375623"/>
            <a:ext cx="5462001" cy="358307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CE0A9EA-62FA-4F43-BEF6-7BBBB3F90F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832349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CE25F7F-C10E-4478-90C0-93B61E6383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6200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F452A527-3631-41ED-858D-3777A7D14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1F6F22-68E4-AA42-BF13-FA8647E62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4947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Not going to restaurants.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1AF12D-14EF-EC4D-AB63-5B317D8FF0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3"/>
          <a:stretch/>
        </p:blipFill>
        <p:spPr>
          <a:xfrm>
            <a:off x="-1" y="1"/>
            <a:ext cx="6096000" cy="33832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7C2E4D6-13CB-764C-8664-392C7AE02C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262" r="-1" b="19238"/>
          <a:stretch/>
        </p:blipFill>
        <p:spPr>
          <a:xfrm>
            <a:off x="1" y="3474720"/>
            <a:ext cx="6096000" cy="33832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28A9C89-B313-458F-9C85-515930A51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471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B4D0E555-16F6-44D0-BF56-AF5FF5BDE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117041D-1A7B-4ECA-AB68-3CFDB6726B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699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D6020A-1C83-4F4F-9059-8E1E67CE1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This is how we stay healthy and not get sick.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BCD2462-4C1E-401A-AC2D-F799A138B2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CD714B-6CA9-F64F-A936-8C9DAE383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335" y="1129519"/>
            <a:ext cx="6275667" cy="459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7181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Bembo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 Ligh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121</Words>
  <Application>Microsoft Office PowerPoint</Application>
  <PresentationFormat>Widescreen</PresentationFormat>
  <Paragraphs>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 Nova Light</vt:lpstr>
      <vt:lpstr>Bembo</vt:lpstr>
      <vt:lpstr>Calibri</vt:lpstr>
      <vt:lpstr>RetrospectVTI</vt:lpstr>
      <vt:lpstr>Staying At Home </vt:lpstr>
      <vt:lpstr>People need to stay home right now. </vt:lpstr>
      <vt:lpstr>A lot of people are getting very sick. </vt:lpstr>
      <vt:lpstr>By staying home, this stops other people from getting sick. </vt:lpstr>
      <vt:lpstr>Staying home means…</vt:lpstr>
      <vt:lpstr>Not going to school.</vt:lpstr>
      <vt:lpstr>Not going to the store. </vt:lpstr>
      <vt:lpstr>Not going to restaurants. </vt:lpstr>
      <vt:lpstr>This is how we stay healthy and not get sick. </vt:lpstr>
      <vt:lpstr>But while at home I can do lots of fun things with my family. </vt:lpstr>
      <vt:lpstr>I can do my school work at home.</vt:lpstr>
      <vt:lpstr>Play at home with my toys. </vt:lpstr>
      <vt:lpstr>Hang out with my family at home. </vt:lpstr>
      <vt:lpstr>Once more people feel better, we will be able to leave the house again.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Staying At Home</dc:title>
  <dc:creator>Floyd, Jane</dc:creator>
  <cp:lastModifiedBy>Floyd, Jane</cp:lastModifiedBy>
  <cp:revision>2</cp:revision>
  <dcterms:created xsi:type="dcterms:W3CDTF">2020-04-01T19:14:21Z</dcterms:created>
  <dcterms:modified xsi:type="dcterms:W3CDTF">2020-04-03T21:03:14Z</dcterms:modified>
</cp:coreProperties>
</file>