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1104" y="1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September 11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324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letters </a:t>
            </a:r>
            <a:r>
              <a:rPr lang="en-US" sz="1300" b="1" dirty="0"/>
              <a:t>Mm</a:t>
            </a:r>
            <a:r>
              <a:rPr lang="en-US" sz="1300" dirty="0"/>
              <a:t> and </a:t>
            </a:r>
            <a:r>
              <a:rPr lang="en-US" sz="1300" b="1" dirty="0"/>
              <a:t>Aa. </a:t>
            </a:r>
            <a:r>
              <a:rPr lang="en-US" sz="1300" dirty="0"/>
              <a:t>We will learn the HFW </a:t>
            </a:r>
            <a:r>
              <a:rPr lang="en-US" sz="1300" b="1" dirty="0"/>
              <a:t>the, </a:t>
            </a:r>
            <a:r>
              <a:rPr lang="en-US" sz="1300" dirty="0"/>
              <a:t>while reviewing </a:t>
            </a:r>
            <a:r>
              <a:rPr lang="en-US" sz="1300" b="1" dirty="0"/>
              <a:t>I</a:t>
            </a:r>
            <a:r>
              <a:rPr lang="en-US" sz="1300" dirty="0"/>
              <a:t> and </a:t>
            </a:r>
            <a:r>
              <a:rPr lang="en-US" sz="1300" b="1" dirty="0"/>
              <a:t>a</a:t>
            </a:r>
            <a:r>
              <a:rPr lang="en-US" sz="1300" dirty="0"/>
              <a:t>. We will ask and answer questions about characters, setting and story events to help us understand stories better. We will explore how we are all READERS by learning the 3 ways to read books! </a:t>
            </a:r>
            <a:r>
              <a:rPr lang="en-US" sz="1300" b="1" i="1" dirty="0">
                <a:sym typeface="Wingdings" panose="05000000000000000000" pitchFamily="2" charset="2"/>
              </a:rPr>
              <a:t>Weekly Question: What is exciting about moving to a new place?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continue printing and tracing upper and lowercase letters, as well as our first names!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continue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2: </a:t>
            </a:r>
            <a:r>
              <a:rPr lang="en-US" sz="1300" dirty="0"/>
              <a:t>Count, Write and Represent Numbers through 5! We will explore math tools!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learn about what a scientist is and the tools they use to observe the world around us!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also begin the following Hawks Rise Character Trait Lessons: </a:t>
            </a:r>
            <a:r>
              <a:rPr lang="en-US" sz="1300" b="1" i="1" dirty="0"/>
              <a:t>Determination, Boldness!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66616" y="2831419"/>
            <a:ext cx="2590800" cy="26007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name-writing, letters, sounds, counting to 20!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/>
              <a:t>Practice the HFW’s: </a:t>
            </a:r>
            <a:r>
              <a:rPr lang="en-US" sz="1200" b="1" i="1" dirty="0"/>
              <a:t>a, I, the.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2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800" b="1">
                <a:latin typeface="Calibri"/>
                <a:cs typeface="Calibri"/>
                <a:sym typeface="Wingdings" panose="05000000000000000000" pitchFamily="2" charset="2"/>
              </a:rPr>
              <a:t>September </a:t>
            </a: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21: </a:t>
            </a:r>
            <a:r>
              <a:rPr lang="en-US" sz="1800" dirty="0">
                <a:latin typeface="Calibri"/>
                <a:cs typeface="Calibri"/>
                <a:sym typeface="Wingdings" panose="05000000000000000000" pitchFamily="2" charset="2"/>
              </a:rPr>
              <a:t>Open House, 6:05-6:35pm</a:t>
            </a:r>
          </a:p>
          <a:p>
            <a:pPr marL="285750" indent="-285750">
              <a:buFont typeface="Arial"/>
              <a:buChar char="•"/>
            </a:pP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September 25: </a:t>
            </a:r>
            <a:r>
              <a:rPr lang="en-US" sz="1800" dirty="0">
                <a:latin typeface="Calibri"/>
                <a:cs typeface="Calibri"/>
                <a:sym typeface="Wingdings" panose="05000000000000000000" pitchFamily="2" charset="2"/>
              </a:rPr>
              <a:t>Fall Holiday, </a:t>
            </a:r>
            <a:r>
              <a:rPr lang="en-US" sz="18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www.w3.org/XML/1998/namespace"/>
    <ds:schemaRef ds:uri="39e0da4a-82de-4426-9558-1fdbc4c26683"/>
    <ds:schemaRef ds:uri="http://purl.org/dc/elements/1.1/"/>
    <ds:schemaRef ds:uri="edf0d076-2bb9-4b88-96f6-bf602d095c95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10232</TotalTime>
  <Words>271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162</cp:revision>
  <cp:lastPrinted>2023-09-01T11:45:03Z</cp:lastPrinted>
  <dcterms:created xsi:type="dcterms:W3CDTF">2015-07-01T02:16:27Z</dcterms:created>
  <dcterms:modified xsi:type="dcterms:W3CDTF">2023-09-11T21:49:37Z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