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B95641-A7C8-F6F6-09FB-C1A38F55D6A5}" v="64" dt="2023-12-12T20:39:09.673"/>
    <p1510:client id="{BD88F7F9-FC16-4214-9CF1-0D3D849A555F}" v="1257" dt="2023-12-08T19:26:44.6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hyperlink" Target="mailto:smithm4@leonschools.net" TargetMode="External"/><Relationship Id="rId1" Type="http://schemas.openxmlformats.org/officeDocument/2006/relationships/hyperlink" Target="https://www.leonschools.net/Domain/6656" TargetMode="Externa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hyperlink" Target="https://www.leonschools.net/Domain/6656" TargetMode="External"/><Relationship Id="rId7" Type="http://schemas.openxmlformats.org/officeDocument/2006/relationships/image" Target="../media/image23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hyperlink" Target="mailto:smithm4@leonschools.net" TargetMode="External"/><Relationship Id="rId5" Type="http://schemas.openxmlformats.org/officeDocument/2006/relationships/image" Target="../media/image22.svg"/><Relationship Id="rId10" Type="http://schemas.openxmlformats.org/officeDocument/2006/relationships/image" Target="../media/image26.sv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7A6471-738C-475A-852F-69E6BAE7E7E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30C5E01-BBC2-4250-8B6F-1375BC8B1896}">
      <dgm:prSet/>
      <dgm:spPr/>
      <dgm:t>
        <a:bodyPr/>
        <a:lstStyle/>
        <a:p>
          <a:r>
            <a:rPr lang="en-US"/>
            <a:t>Assessments 50%</a:t>
          </a:r>
        </a:p>
      </dgm:t>
    </dgm:pt>
    <dgm:pt modelId="{9C13A40E-B317-4CDD-8C72-1FCA16B1ACFC}" type="parTrans" cxnId="{C37D2B39-0CB9-4B5D-B929-779BAF36FE5A}">
      <dgm:prSet/>
      <dgm:spPr/>
      <dgm:t>
        <a:bodyPr/>
        <a:lstStyle/>
        <a:p>
          <a:endParaRPr lang="en-US"/>
        </a:p>
      </dgm:t>
    </dgm:pt>
    <dgm:pt modelId="{653E6F6F-9DAD-4643-BF41-1E6078369E95}" type="sibTrans" cxnId="{C37D2B39-0CB9-4B5D-B929-779BAF36FE5A}">
      <dgm:prSet/>
      <dgm:spPr/>
      <dgm:t>
        <a:bodyPr/>
        <a:lstStyle/>
        <a:p>
          <a:endParaRPr lang="en-US"/>
        </a:p>
      </dgm:t>
    </dgm:pt>
    <dgm:pt modelId="{7AEB626E-5EF2-46A5-9865-2EB825BFD277}">
      <dgm:prSet/>
      <dgm:spPr/>
      <dgm:t>
        <a:bodyPr/>
        <a:lstStyle/>
        <a:p>
          <a:r>
            <a:rPr lang="en-US"/>
            <a:t>Classwork 30%</a:t>
          </a:r>
        </a:p>
      </dgm:t>
    </dgm:pt>
    <dgm:pt modelId="{C2F1E4C1-8F41-4F62-803F-4A8565EB7E45}" type="parTrans" cxnId="{0088AF62-0D76-48EA-B203-92E42E80EB8D}">
      <dgm:prSet/>
      <dgm:spPr/>
      <dgm:t>
        <a:bodyPr/>
        <a:lstStyle/>
        <a:p>
          <a:endParaRPr lang="en-US"/>
        </a:p>
      </dgm:t>
    </dgm:pt>
    <dgm:pt modelId="{46901EB3-E110-4399-B9DE-E352FECD9E3F}" type="sibTrans" cxnId="{0088AF62-0D76-48EA-B203-92E42E80EB8D}">
      <dgm:prSet/>
      <dgm:spPr/>
      <dgm:t>
        <a:bodyPr/>
        <a:lstStyle/>
        <a:p>
          <a:endParaRPr lang="en-US"/>
        </a:p>
      </dgm:t>
    </dgm:pt>
    <dgm:pt modelId="{86E6C6A7-FA1A-487E-934B-84F65727D436}">
      <dgm:prSet/>
      <dgm:spPr/>
      <dgm:t>
        <a:bodyPr/>
        <a:lstStyle/>
        <a:p>
          <a:r>
            <a:rPr lang="en-US"/>
            <a:t>Quizzes 20%</a:t>
          </a:r>
        </a:p>
      </dgm:t>
    </dgm:pt>
    <dgm:pt modelId="{6C214D59-8EAF-411E-BED7-1FB5C490F7BB}" type="parTrans" cxnId="{8E86AC44-5AF0-4C63-ADD3-F809732D9B9A}">
      <dgm:prSet/>
      <dgm:spPr/>
      <dgm:t>
        <a:bodyPr/>
        <a:lstStyle/>
        <a:p>
          <a:endParaRPr lang="en-US"/>
        </a:p>
      </dgm:t>
    </dgm:pt>
    <dgm:pt modelId="{6BF8475D-2EB0-4173-AA01-E9EE92F0D5CB}" type="sibTrans" cxnId="{8E86AC44-5AF0-4C63-ADD3-F809732D9B9A}">
      <dgm:prSet/>
      <dgm:spPr/>
      <dgm:t>
        <a:bodyPr/>
        <a:lstStyle/>
        <a:p>
          <a:endParaRPr lang="en-US"/>
        </a:p>
      </dgm:t>
    </dgm:pt>
    <dgm:pt modelId="{B0B30BE3-AE28-4672-9287-1481AD96262D}">
      <dgm:prSet/>
      <dgm:spPr/>
      <dgm:t>
        <a:bodyPr/>
        <a:lstStyle/>
        <a:p>
          <a:r>
            <a:rPr lang="en-US"/>
            <a:t>Homework 0% ; shows in Gradebook for accountability</a:t>
          </a:r>
        </a:p>
      </dgm:t>
    </dgm:pt>
    <dgm:pt modelId="{F7B77460-FEF0-4351-86C1-F8399221FB4E}" type="parTrans" cxnId="{9430CB10-6187-4E98-A3E8-4742A84D26FB}">
      <dgm:prSet/>
      <dgm:spPr/>
      <dgm:t>
        <a:bodyPr/>
        <a:lstStyle/>
        <a:p>
          <a:endParaRPr lang="en-US"/>
        </a:p>
      </dgm:t>
    </dgm:pt>
    <dgm:pt modelId="{6569B433-C2AF-4FAB-9A19-DB0FAD6B27B1}" type="sibTrans" cxnId="{9430CB10-6187-4E98-A3E8-4742A84D26FB}">
      <dgm:prSet/>
      <dgm:spPr/>
      <dgm:t>
        <a:bodyPr/>
        <a:lstStyle/>
        <a:p>
          <a:endParaRPr lang="en-US"/>
        </a:p>
      </dgm:t>
    </dgm:pt>
    <dgm:pt modelId="{9C5AAED0-88ED-4099-A950-FFA7E3EA90EE}" type="pres">
      <dgm:prSet presAssocID="{F27A6471-738C-475A-852F-69E6BAE7E7E8}" presName="root" presStyleCnt="0">
        <dgm:presLayoutVars>
          <dgm:dir/>
          <dgm:resizeHandles val="exact"/>
        </dgm:presLayoutVars>
      </dgm:prSet>
      <dgm:spPr/>
    </dgm:pt>
    <dgm:pt modelId="{E5D13811-5005-4E18-A575-22B54A7CA28B}" type="pres">
      <dgm:prSet presAssocID="{530C5E01-BBC2-4250-8B6F-1375BC8B1896}" presName="compNode" presStyleCnt="0"/>
      <dgm:spPr/>
    </dgm:pt>
    <dgm:pt modelId="{0C7BD289-95FA-4431-BF88-31A89EC24F03}" type="pres">
      <dgm:prSet presAssocID="{530C5E01-BBC2-4250-8B6F-1375BC8B1896}" presName="bgRect" presStyleLbl="bgShp" presStyleIdx="0" presStyleCnt="4"/>
      <dgm:spPr/>
    </dgm:pt>
    <dgm:pt modelId="{BD6EDDBE-12AE-4C8D-8694-367108D22289}" type="pres">
      <dgm:prSet presAssocID="{530C5E01-BBC2-4250-8B6F-1375BC8B189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10B86BCD-DB5E-4FBF-B5E8-FCE854CA49AC}" type="pres">
      <dgm:prSet presAssocID="{530C5E01-BBC2-4250-8B6F-1375BC8B1896}" presName="spaceRect" presStyleCnt="0"/>
      <dgm:spPr/>
    </dgm:pt>
    <dgm:pt modelId="{648AED62-FFEA-4DB4-A55C-912CD0EEEDA2}" type="pres">
      <dgm:prSet presAssocID="{530C5E01-BBC2-4250-8B6F-1375BC8B1896}" presName="parTx" presStyleLbl="revTx" presStyleIdx="0" presStyleCnt="4">
        <dgm:presLayoutVars>
          <dgm:chMax val="0"/>
          <dgm:chPref val="0"/>
        </dgm:presLayoutVars>
      </dgm:prSet>
      <dgm:spPr/>
    </dgm:pt>
    <dgm:pt modelId="{7EE08F79-3C96-43D4-99D4-BA713391DC11}" type="pres">
      <dgm:prSet presAssocID="{653E6F6F-9DAD-4643-BF41-1E6078369E95}" presName="sibTrans" presStyleCnt="0"/>
      <dgm:spPr/>
    </dgm:pt>
    <dgm:pt modelId="{0B5CB59D-CEA7-4AEE-ADF3-5AD01A5F6246}" type="pres">
      <dgm:prSet presAssocID="{7AEB626E-5EF2-46A5-9865-2EB825BFD277}" presName="compNode" presStyleCnt="0"/>
      <dgm:spPr/>
    </dgm:pt>
    <dgm:pt modelId="{6B7DEBD7-11E6-4C4B-84C7-F2F88C5639D3}" type="pres">
      <dgm:prSet presAssocID="{7AEB626E-5EF2-46A5-9865-2EB825BFD277}" presName="bgRect" presStyleLbl="bgShp" presStyleIdx="1" presStyleCnt="4"/>
      <dgm:spPr/>
    </dgm:pt>
    <dgm:pt modelId="{DE1D8F69-FD0C-4EFF-9D04-BE75C6FB373C}" type="pres">
      <dgm:prSet presAssocID="{7AEB626E-5EF2-46A5-9865-2EB825BFD27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lloons"/>
        </a:ext>
      </dgm:extLst>
    </dgm:pt>
    <dgm:pt modelId="{5673058C-B82E-4B9F-B2A3-19CD665D86ED}" type="pres">
      <dgm:prSet presAssocID="{7AEB626E-5EF2-46A5-9865-2EB825BFD277}" presName="spaceRect" presStyleCnt="0"/>
      <dgm:spPr/>
    </dgm:pt>
    <dgm:pt modelId="{F7AB56E8-DFED-4FC4-ABFC-DDC97C4F2C70}" type="pres">
      <dgm:prSet presAssocID="{7AEB626E-5EF2-46A5-9865-2EB825BFD277}" presName="parTx" presStyleLbl="revTx" presStyleIdx="1" presStyleCnt="4">
        <dgm:presLayoutVars>
          <dgm:chMax val="0"/>
          <dgm:chPref val="0"/>
        </dgm:presLayoutVars>
      </dgm:prSet>
      <dgm:spPr/>
    </dgm:pt>
    <dgm:pt modelId="{A7E9FFB8-8CC6-4DE2-A3BA-7340B517F396}" type="pres">
      <dgm:prSet presAssocID="{46901EB3-E110-4399-B9DE-E352FECD9E3F}" presName="sibTrans" presStyleCnt="0"/>
      <dgm:spPr/>
    </dgm:pt>
    <dgm:pt modelId="{E9B9FB0A-12AD-4E7F-8B7A-6F5254560185}" type="pres">
      <dgm:prSet presAssocID="{86E6C6A7-FA1A-487E-934B-84F65727D436}" presName="compNode" presStyleCnt="0"/>
      <dgm:spPr/>
    </dgm:pt>
    <dgm:pt modelId="{AC87ADDB-AFF2-4642-AB14-479506BE5F59}" type="pres">
      <dgm:prSet presAssocID="{86E6C6A7-FA1A-487E-934B-84F65727D436}" presName="bgRect" presStyleLbl="bgShp" presStyleIdx="2" presStyleCnt="4"/>
      <dgm:spPr/>
    </dgm:pt>
    <dgm:pt modelId="{5090BC9C-6F24-4D33-86C8-CF6A7B6DC4F0}" type="pres">
      <dgm:prSet presAssocID="{86E6C6A7-FA1A-487E-934B-84F65727D43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7B7774F4-184C-4F3B-AC06-B7880FE8A761}" type="pres">
      <dgm:prSet presAssocID="{86E6C6A7-FA1A-487E-934B-84F65727D436}" presName="spaceRect" presStyleCnt="0"/>
      <dgm:spPr/>
    </dgm:pt>
    <dgm:pt modelId="{22B90DDE-AD01-4A56-BF9B-911E7F0FAE0D}" type="pres">
      <dgm:prSet presAssocID="{86E6C6A7-FA1A-487E-934B-84F65727D436}" presName="parTx" presStyleLbl="revTx" presStyleIdx="2" presStyleCnt="4">
        <dgm:presLayoutVars>
          <dgm:chMax val="0"/>
          <dgm:chPref val="0"/>
        </dgm:presLayoutVars>
      </dgm:prSet>
      <dgm:spPr/>
    </dgm:pt>
    <dgm:pt modelId="{ACBF289A-8340-4B63-AD2C-766DDE3E31A8}" type="pres">
      <dgm:prSet presAssocID="{6BF8475D-2EB0-4173-AA01-E9EE92F0D5CB}" presName="sibTrans" presStyleCnt="0"/>
      <dgm:spPr/>
    </dgm:pt>
    <dgm:pt modelId="{E61E6369-A849-42BA-B566-098D7807C004}" type="pres">
      <dgm:prSet presAssocID="{B0B30BE3-AE28-4672-9287-1481AD96262D}" presName="compNode" presStyleCnt="0"/>
      <dgm:spPr/>
    </dgm:pt>
    <dgm:pt modelId="{BDAE6B5D-D5C0-4FC5-9771-4E1E2D00F151}" type="pres">
      <dgm:prSet presAssocID="{B0B30BE3-AE28-4672-9287-1481AD96262D}" presName="bgRect" presStyleLbl="bgShp" presStyleIdx="3" presStyleCnt="4"/>
      <dgm:spPr/>
    </dgm:pt>
    <dgm:pt modelId="{13CF1DA9-92ED-4D10-B603-8211BED9A59D}" type="pres">
      <dgm:prSet presAssocID="{B0B30BE3-AE28-4672-9287-1481AD96262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32634C77-2965-410A-A1CE-BD4BF56D8FC2}" type="pres">
      <dgm:prSet presAssocID="{B0B30BE3-AE28-4672-9287-1481AD96262D}" presName="spaceRect" presStyleCnt="0"/>
      <dgm:spPr/>
    </dgm:pt>
    <dgm:pt modelId="{1EB97D10-880E-4E6D-9EA3-5562461C5B38}" type="pres">
      <dgm:prSet presAssocID="{B0B30BE3-AE28-4672-9287-1481AD96262D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EC33403-EDCD-404E-B703-F2E7BF0942D2}" type="presOf" srcId="{86E6C6A7-FA1A-487E-934B-84F65727D436}" destId="{22B90DDE-AD01-4A56-BF9B-911E7F0FAE0D}" srcOrd="0" destOrd="0" presId="urn:microsoft.com/office/officeart/2018/2/layout/IconVerticalSolidList"/>
    <dgm:cxn modelId="{067ADA06-EC3D-4CE7-99D6-B8A570B03370}" type="presOf" srcId="{7AEB626E-5EF2-46A5-9865-2EB825BFD277}" destId="{F7AB56E8-DFED-4FC4-ABFC-DDC97C4F2C70}" srcOrd="0" destOrd="0" presId="urn:microsoft.com/office/officeart/2018/2/layout/IconVerticalSolidList"/>
    <dgm:cxn modelId="{9430CB10-6187-4E98-A3E8-4742A84D26FB}" srcId="{F27A6471-738C-475A-852F-69E6BAE7E7E8}" destId="{B0B30BE3-AE28-4672-9287-1481AD96262D}" srcOrd="3" destOrd="0" parTransId="{F7B77460-FEF0-4351-86C1-F8399221FB4E}" sibTransId="{6569B433-C2AF-4FAB-9A19-DB0FAD6B27B1}"/>
    <dgm:cxn modelId="{C37D2B39-0CB9-4B5D-B929-779BAF36FE5A}" srcId="{F27A6471-738C-475A-852F-69E6BAE7E7E8}" destId="{530C5E01-BBC2-4250-8B6F-1375BC8B1896}" srcOrd="0" destOrd="0" parTransId="{9C13A40E-B317-4CDD-8C72-1FCA16B1ACFC}" sibTransId="{653E6F6F-9DAD-4643-BF41-1E6078369E95}"/>
    <dgm:cxn modelId="{0088AF62-0D76-48EA-B203-92E42E80EB8D}" srcId="{F27A6471-738C-475A-852F-69E6BAE7E7E8}" destId="{7AEB626E-5EF2-46A5-9865-2EB825BFD277}" srcOrd="1" destOrd="0" parTransId="{C2F1E4C1-8F41-4F62-803F-4A8565EB7E45}" sibTransId="{46901EB3-E110-4399-B9DE-E352FECD9E3F}"/>
    <dgm:cxn modelId="{8E86AC44-5AF0-4C63-ADD3-F809732D9B9A}" srcId="{F27A6471-738C-475A-852F-69E6BAE7E7E8}" destId="{86E6C6A7-FA1A-487E-934B-84F65727D436}" srcOrd="2" destOrd="0" parTransId="{6C214D59-8EAF-411E-BED7-1FB5C490F7BB}" sibTransId="{6BF8475D-2EB0-4173-AA01-E9EE92F0D5CB}"/>
    <dgm:cxn modelId="{8DC38570-B391-47A7-8B7C-0FCEB7B9FF78}" type="presOf" srcId="{F27A6471-738C-475A-852F-69E6BAE7E7E8}" destId="{9C5AAED0-88ED-4099-A950-FFA7E3EA90EE}" srcOrd="0" destOrd="0" presId="urn:microsoft.com/office/officeart/2018/2/layout/IconVerticalSolidList"/>
    <dgm:cxn modelId="{1D05D09B-ED8A-4DDD-838D-C28C9D05928A}" type="presOf" srcId="{530C5E01-BBC2-4250-8B6F-1375BC8B1896}" destId="{648AED62-FFEA-4DB4-A55C-912CD0EEEDA2}" srcOrd="0" destOrd="0" presId="urn:microsoft.com/office/officeart/2018/2/layout/IconVerticalSolidList"/>
    <dgm:cxn modelId="{B284AB9C-42D6-4929-BA86-0D7AE3F440BC}" type="presOf" srcId="{B0B30BE3-AE28-4672-9287-1481AD96262D}" destId="{1EB97D10-880E-4E6D-9EA3-5562461C5B38}" srcOrd="0" destOrd="0" presId="urn:microsoft.com/office/officeart/2018/2/layout/IconVerticalSolidList"/>
    <dgm:cxn modelId="{175E5D43-1108-478F-8553-16E31CD60FE7}" type="presParOf" srcId="{9C5AAED0-88ED-4099-A950-FFA7E3EA90EE}" destId="{E5D13811-5005-4E18-A575-22B54A7CA28B}" srcOrd="0" destOrd="0" presId="urn:microsoft.com/office/officeart/2018/2/layout/IconVerticalSolidList"/>
    <dgm:cxn modelId="{D76F2A2E-F1EE-4950-A8C3-80A083CAF2D5}" type="presParOf" srcId="{E5D13811-5005-4E18-A575-22B54A7CA28B}" destId="{0C7BD289-95FA-4431-BF88-31A89EC24F03}" srcOrd="0" destOrd="0" presId="urn:microsoft.com/office/officeart/2018/2/layout/IconVerticalSolidList"/>
    <dgm:cxn modelId="{6C7304F6-FBC2-484B-99B9-FC30BD730C95}" type="presParOf" srcId="{E5D13811-5005-4E18-A575-22B54A7CA28B}" destId="{BD6EDDBE-12AE-4C8D-8694-367108D22289}" srcOrd="1" destOrd="0" presId="urn:microsoft.com/office/officeart/2018/2/layout/IconVerticalSolidList"/>
    <dgm:cxn modelId="{FFC29C29-0669-4041-8270-80431FF0A987}" type="presParOf" srcId="{E5D13811-5005-4E18-A575-22B54A7CA28B}" destId="{10B86BCD-DB5E-4FBF-B5E8-FCE854CA49AC}" srcOrd="2" destOrd="0" presId="urn:microsoft.com/office/officeart/2018/2/layout/IconVerticalSolidList"/>
    <dgm:cxn modelId="{A5C4CDD7-1C52-4392-9239-AF069A4CC9F9}" type="presParOf" srcId="{E5D13811-5005-4E18-A575-22B54A7CA28B}" destId="{648AED62-FFEA-4DB4-A55C-912CD0EEEDA2}" srcOrd="3" destOrd="0" presId="urn:microsoft.com/office/officeart/2018/2/layout/IconVerticalSolidList"/>
    <dgm:cxn modelId="{E99A6F0A-789B-4FA2-B795-EF24E717EDE0}" type="presParOf" srcId="{9C5AAED0-88ED-4099-A950-FFA7E3EA90EE}" destId="{7EE08F79-3C96-43D4-99D4-BA713391DC11}" srcOrd="1" destOrd="0" presId="urn:microsoft.com/office/officeart/2018/2/layout/IconVerticalSolidList"/>
    <dgm:cxn modelId="{C4830D8C-8FD4-422F-BFD7-30C5D86A620A}" type="presParOf" srcId="{9C5AAED0-88ED-4099-A950-FFA7E3EA90EE}" destId="{0B5CB59D-CEA7-4AEE-ADF3-5AD01A5F6246}" srcOrd="2" destOrd="0" presId="urn:microsoft.com/office/officeart/2018/2/layout/IconVerticalSolidList"/>
    <dgm:cxn modelId="{FE10FB01-7EBC-4063-A8E8-AED8924A271A}" type="presParOf" srcId="{0B5CB59D-CEA7-4AEE-ADF3-5AD01A5F6246}" destId="{6B7DEBD7-11E6-4C4B-84C7-F2F88C5639D3}" srcOrd="0" destOrd="0" presId="urn:microsoft.com/office/officeart/2018/2/layout/IconVerticalSolidList"/>
    <dgm:cxn modelId="{0ACEC8E0-C3B7-4EEC-A11A-79A8C007D607}" type="presParOf" srcId="{0B5CB59D-CEA7-4AEE-ADF3-5AD01A5F6246}" destId="{DE1D8F69-FD0C-4EFF-9D04-BE75C6FB373C}" srcOrd="1" destOrd="0" presId="urn:microsoft.com/office/officeart/2018/2/layout/IconVerticalSolidList"/>
    <dgm:cxn modelId="{5563C35D-C83C-4F4B-BAFD-8FD0397ACD7A}" type="presParOf" srcId="{0B5CB59D-CEA7-4AEE-ADF3-5AD01A5F6246}" destId="{5673058C-B82E-4B9F-B2A3-19CD665D86ED}" srcOrd="2" destOrd="0" presId="urn:microsoft.com/office/officeart/2018/2/layout/IconVerticalSolidList"/>
    <dgm:cxn modelId="{2332D614-D57C-409A-8D0A-44D76FB08314}" type="presParOf" srcId="{0B5CB59D-CEA7-4AEE-ADF3-5AD01A5F6246}" destId="{F7AB56E8-DFED-4FC4-ABFC-DDC97C4F2C70}" srcOrd="3" destOrd="0" presId="urn:microsoft.com/office/officeart/2018/2/layout/IconVerticalSolidList"/>
    <dgm:cxn modelId="{EF1E01D6-0CA6-4F1F-9AE7-17F5E3E89043}" type="presParOf" srcId="{9C5AAED0-88ED-4099-A950-FFA7E3EA90EE}" destId="{A7E9FFB8-8CC6-4DE2-A3BA-7340B517F396}" srcOrd="3" destOrd="0" presId="urn:microsoft.com/office/officeart/2018/2/layout/IconVerticalSolidList"/>
    <dgm:cxn modelId="{FBF1AF6E-FB22-43AA-A006-5764827C17A9}" type="presParOf" srcId="{9C5AAED0-88ED-4099-A950-FFA7E3EA90EE}" destId="{E9B9FB0A-12AD-4E7F-8B7A-6F5254560185}" srcOrd="4" destOrd="0" presId="urn:microsoft.com/office/officeart/2018/2/layout/IconVerticalSolidList"/>
    <dgm:cxn modelId="{4F262C5C-0A91-4A72-B877-38730DB6D5EC}" type="presParOf" srcId="{E9B9FB0A-12AD-4E7F-8B7A-6F5254560185}" destId="{AC87ADDB-AFF2-4642-AB14-479506BE5F59}" srcOrd="0" destOrd="0" presId="urn:microsoft.com/office/officeart/2018/2/layout/IconVerticalSolidList"/>
    <dgm:cxn modelId="{7C19EB2A-DD39-4257-AA03-EEEC60F070B9}" type="presParOf" srcId="{E9B9FB0A-12AD-4E7F-8B7A-6F5254560185}" destId="{5090BC9C-6F24-4D33-86C8-CF6A7B6DC4F0}" srcOrd="1" destOrd="0" presId="urn:microsoft.com/office/officeart/2018/2/layout/IconVerticalSolidList"/>
    <dgm:cxn modelId="{083ECAA2-DB17-4BE9-8C5E-4EA2BCC8DE8B}" type="presParOf" srcId="{E9B9FB0A-12AD-4E7F-8B7A-6F5254560185}" destId="{7B7774F4-184C-4F3B-AC06-B7880FE8A761}" srcOrd="2" destOrd="0" presId="urn:microsoft.com/office/officeart/2018/2/layout/IconVerticalSolidList"/>
    <dgm:cxn modelId="{39F3FE01-441E-42FF-AEFB-AFA14335CC01}" type="presParOf" srcId="{E9B9FB0A-12AD-4E7F-8B7A-6F5254560185}" destId="{22B90DDE-AD01-4A56-BF9B-911E7F0FAE0D}" srcOrd="3" destOrd="0" presId="urn:microsoft.com/office/officeart/2018/2/layout/IconVerticalSolidList"/>
    <dgm:cxn modelId="{8BB60211-6028-40E0-B0ED-C3A8E1A3A96A}" type="presParOf" srcId="{9C5AAED0-88ED-4099-A950-FFA7E3EA90EE}" destId="{ACBF289A-8340-4B63-AD2C-766DDE3E31A8}" srcOrd="5" destOrd="0" presId="urn:microsoft.com/office/officeart/2018/2/layout/IconVerticalSolidList"/>
    <dgm:cxn modelId="{9E5F70C4-93FA-4112-806B-E4BCDF6FE0A4}" type="presParOf" srcId="{9C5AAED0-88ED-4099-A950-FFA7E3EA90EE}" destId="{E61E6369-A849-42BA-B566-098D7807C004}" srcOrd="6" destOrd="0" presId="urn:microsoft.com/office/officeart/2018/2/layout/IconVerticalSolidList"/>
    <dgm:cxn modelId="{11842DBC-C1AB-473B-9D5A-28703CE43E61}" type="presParOf" srcId="{E61E6369-A849-42BA-B566-098D7807C004}" destId="{BDAE6B5D-D5C0-4FC5-9771-4E1E2D00F151}" srcOrd="0" destOrd="0" presId="urn:microsoft.com/office/officeart/2018/2/layout/IconVerticalSolidList"/>
    <dgm:cxn modelId="{A6428BFA-2D0A-40B5-AE4B-0611F5170DFE}" type="presParOf" srcId="{E61E6369-A849-42BA-B566-098D7807C004}" destId="{13CF1DA9-92ED-4D10-B603-8211BED9A59D}" srcOrd="1" destOrd="0" presId="urn:microsoft.com/office/officeart/2018/2/layout/IconVerticalSolidList"/>
    <dgm:cxn modelId="{B756CE77-B052-4F43-8EAB-7E8DA408006D}" type="presParOf" srcId="{E61E6369-A849-42BA-B566-098D7807C004}" destId="{32634C77-2965-410A-A1CE-BD4BF56D8FC2}" srcOrd="2" destOrd="0" presId="urn:microsoft.com/office/officeart/2018/2/layout/IconVerticalSolidList"/>
    <dgm:cxn modelId="{32C361A5-6F6D-46F1-8FE7-9E9D07ABF743}" type="presParOf" srcId="{E61E6369-A849-42BA-B566-098D7807C004}" destId="{1EB97D10-880E-4E6D-9EA3-5562461C5B3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757B37-D404-4B2D-B727-6BBBE3B169C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55D2927-4F49-4D30-BDAA-607FD461462B}">
      <dgm:prSet/>
      <dgm:spPr/>
      <dgm:t>
        <a:bodyPr/>
        <a:lstStyle/>
        <a:p>
          <a:r>
            <a:rPr lang="en-US"/>
            <a:t>Be respectful</a:t>
          </a:r>
        </a:p>
      </dgm:t>
    </dgm:pt>
    <dgm:pt modelId="{6C09D935-1A26-43C5-8C75-4ACA4ECDDB12}" type="parTrans" cxnId="{B86DC1A4-1B82-45C0-ABB4-08550F9AED30}">
      <dgm:prSet/>
      <dgm:spPr/>
      <dgm:t>
        <a:bodyPr/>
        <a:lstStyle/>
        <a:p>
          <a:endParaRPr lang="en-US"/>
        </a:p>
      </dgm:t>
    </dgm:pt>
    <dgm:pt modelId="{9473EB40-7FFF-4323-A519-D402A06BF784}" type="sibTrans" cxnId="{B86DC1A4-1B82-45C0-ABB4-08550F9AED30}">
      <dgm:prSet/>
      <dgm:spPr/>
      <dgm:t>
        <a:bodyPr/>
        <a:lstStyle/>
        <a:p>
          <a:endParaRPr lang="en-US"/>
        </a:p>
      </dgm:t>
    </dgm:pt>
    <dgm:pt modelId="{8470A5C1-6028-4CF7-8339-E60711E3BF4F}">
      <dgm:prSet/>
      <dgm:spPr/>
      <dgm:t>
        <a:bodyPr/>
        <a:lstStyle/>
        <a:p>
          <a:r>
            <a:rPr lang="en-US"/>
            <a:t>Participate</a:t>
          </a:r>
        </a:p>
      </dgm:t>
    </dgm:pt>
    <dgm:pt modelId="{9FEC6060-4D1B-4949-B4E3-D7725DFC2C04}" type="parTrans" cxnId="{29BEDDAE-8BEE-4793-BFF7-C80A6161871F}">
      <dgm:prSet/>
      <dgm:spPr/>
      <dgm:t>
        <a:bodyPr/>
        <a:lstStyle/>
        <a:p>
          <a:endParaRPr lang="en-US"/>
        </a:p>
      </dgm:t>
    </dgm:pt>
    <dgm:pt modelId="{67495CD1-11A7-49BB-BA5C-A5C57EEAE70A}" type="sibTrans" cxnId="{29BEDDAE-8BEE-4793-BFF7-C80A6161871F}">
      <dgm:prSet/>
      <dgm:spPr/>
      <dgm:t>
        <a:bodyPr/>
        <a:lstStyle/>
        <a:p>
          <a:endParaRPr lang="en-US"/>
        </a:p>
      </dgm:t>
    </dgm:pt>
    <dgm:pt modelId="{B73ECE06-C733-4751-A149-B97A3B35E039}">
      <dgm:prSet/>
      <dgm:spPr/>
      <dgm:t>
        <a:bodyPr/>
        <a:lstStyle/>
        <a:p>
          <a:r>
            <a:rPr lang="en-US"/>
            <a:t>Students are responsible for having supplies such as pencils, headphones, planners,1-composition notebook, binders, and math/science journal.</a:t>
          </a:r>
        </a:p>
      </dgm:t>
    </dgm:pt>
    <dgm:pt modelId="{4F62E081-9C98-4965-8097-0E449B6C62DD}" type="parTrans" cxnId="{5BFF730B-02DE-46BD-AFCE-8257EE14F7A6}">
      <dgm:prSet/>
      <dgm:spPr/>
      <dgm:t>
        <a:bodyPr/>
        <a:lstStyle/>
        <a:p>
          <a:endParaRPr lang="en-US"/>
        </a:p>
      </dgm:t>
    </dgm:pt>
    <dgm:pt modelId="{D5B4E86A-7A3C-417F-B2D6-41BB779230AC}" type="sibTrans" cxnId="{5BFF730B-02DE-46BD-AFCE-8257EE14F7A6}">
      <dgm:prSet/>
      <dgm:spPr/>
      <dgm:t>
        <a:bodyPr/>
        <a:lstStyle/>
        <a:p>
          <a:endParaRPr lang="en-US"/>
        </a:p>
      </dgm:t>
    </dgm:pt>
    <dgm:pt modelId="{3D28896F-123F-45D7-9982-251003271D5C}" type="pres">
      <dgm:prSet presAssocID="{38757B37-D404-4B2D-B727-6BBBE3B169C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7F99536-9383-432D-9880-689E40D0F6D5}" type="pres">
      <dgm:prSet presAssocID="{155D2927-4F49-4D30-BDAA-607FD461462B}" presName="hierRoot1" presStyleCnt="0"/>
      <dgm:spPr/>
    </dgm:pt>
    <dgm:pt modelId="{EE1F805F-15A4-4F13-80BB-3D4430608A34}" type="pres">
      <dgm:prSet presAssocID="{155D2927-4F49-4D30-BDAA-607FD461462B}" presName="composite" presStyleCnt="0"/>
      <dgm:spPr/>
    </dgm:pt>
    <dgm:pt modelId="{B24F502A-E755-4B43-A5FA-F6B56D39AE21}" type="pres">
      <dgm:prSet presAssocID="{155D2927-4F49-4D30-BDAA-607FD461462B}" presName="background" presStyleLbl="node0" presStyleIdx="0" presStyleCnt="3"/>
      <dgm:spPr/>
    </dgm:pt>
    <dgm:pt modelId="{BA1B7757-E7E9-4522-869F-D8683F30F372}" type="pres">
      <dgm:prSet presAssocID="{155D2927-4F49-4D30-BDAA-607FD461462B}" presName="text" presStyleLbl="fgAcc0" presStyleIdx="0" presStyleCnt="3">
        <dgm:presLayoutVars>
          <dgm:chPref val="3"/>
        </dgm:presLayoutVars>
      </dgm:prSet>
      <dgm:spPr/>
    </dgm:pt>
    <dgm:pt modelId="{11BBEAFD-B9E1-4006-AC85-1009B1F80DC3}" type="pres">
      <dgm:prSet presAssocID="{155D2927-4F49-4D30-BDAA-607FD461462B}" presName="hierChild2" presStyleCnt="0"/>
      <dgm:spPr/>
    </dgm:pt>
    <dgm:pt modelId="{AD9BD4C0-9044-457D-BC35-782B159B3F6C}" type="pres">
      <dgm:prSet presAssocID="{8470A5C1-6028-4CF7-8339-E60711E3BF4F}" presName="hierRoot1" presStyleCnt="0"/>
      <dgm:spPr/>
    </dgm:pt>
    <dgm:pt modelId="{32B71FA5-E0A6-4F72-A958-EA0DB689BA1D}" type="pres">
      <dgm:prSet presAssocID="{8470A5C1-6028-4CF7-8339-E60711E3BF4F}" presName="composite" presStyleCnt="0"/>
      <dgm:spPr/>
    </dgm:pt>
    <dgm:pt modelId="{9E01C943-8988-4A3C-BDFF-10D89E5E852F}" type="pres">
      <dgm:prSet presAssocID="{8470A5C1-6028-4CF7-8339-E60711E3BF4F}" presName="background" presStyleLbl="node0" presStyleIdx="1" presStyleCnt="3"/>
      <dgm:spPr/>
    </dgm:pt>
    <dgm:pt modelId="{69C18EF1-9DB4-40DA-B380-A798B854F5D0}" type="pres">
      <dgm:prSet presAssocID="{8470A5C1-6028-4CF7-8339-E60711E3BF4F}" presName="text" presStyleLbl="fgAcc0" presStyleIdx="1" presStyleCnt="3">
        <dgm:presLayoutVars>
          <dgm:chPref val="3"/>
        </dgm:presLayoutVars>
      </dgm:prSet>
      <dgm:spPr/>
    </dgm:pt>
    <dgm:pt modelId="{4C6110F2-6D13-46E1-A4C9-D1232C3C3649}" type="pres">
      <dgm:prSet presAssocID="{8470A5C1-6028-4CF7-8339-E60711E3BF4F}" presName="hierChild2" presStyleCnt="0"/>
      <dgm:spPr/>
    </dgm:pt>
    <dgm:pt modelId="{31442C1F-2F06-4320-97CF-5901312AD714}" type="pres">
      <dgm:prSet presAssocID="{B73ECE06-C733-4751-A149-B97A3B35E039}" presName="hierRoot1" presStyleCnt="0"/>
      <dgm:spPr/>
    </dgm:pt>
    <dgm:pt modelId="{E37412CE-3258-4C8A-BFD4-8239F2B81F10}" type="pres">
      <dgm:prSet presAssocID="{B73ECE06-C733-4751-A149-B97A3B35E039}" presName="composite" presStyleCnt="0"/>
      <dgm:spPr/>
    </dgm:pt>
    <dgm:pt modelId="{C59895BC-40FB-490A-83F2-D7CFD16FCB7A}" type="pres">
      <dgm:prSet presAssocID="{B73ECE06-C733-4751-A149-B97A3B35E039}" presName="background" presStyleLbl="node0" presStyleIdx="2" presStyleCnt="3"/>
      <dgm:spPr/>
    </dgm:pt>
    <dgm:pt modelId="{4F4BF8D6-8E57-4D07-A913-5CCAC1D44675}" type="pres">
      <dgm:prSet presAssocID="{B73ECE06-C733-4751-A149-B97A3B35E039}" presName="text" presStyleLbl="fgAcc0" presStyleIdx="2" presStyleCnt="3">
        <dgm:presLayoutVars>
          <dgm:chPref val="3"/>
        </dgm:presLayoutVars>
      </dgm:prSet>
      <dgm:spPr/>
    </dgm:pt>
    <dgm:pt modelId="{1B82A3DE-A51F-4040-B79A-2090FEEBDB4B}" type="pres">
      <dgm:prSet presAssocID="{B73ECE06-C733-4751-A149-B97A3B35E039}" presName="hierChild2" presStyleCnt="0"/>
      <dgm:spPr/>
    </dgm:pt>
  </dgm:ptLst>
  <dgm:cxnLst>
    <dgm:cxn modelId="{5BFF730B-02DE-46BD-AFCE-8257EE14F7A6}" srcId="{38757B37-D404-4B2D-B727-6BBBE3B169C9}" destId="{B73ECE06-C733-4751-A149-B97A3B35E039}" srcOrd="2" destOrd="0" parTransId="{4F62E081-9C98-4965-8097-0E449B6C62DD}" sibTransId="{D5B4E86A-7A3C-417F-B2D6-41BB779230AC}"/>
    <dgm:cxn modelId="{94596B17-48D8-4513-8BAC-7F90D8E0A012}" type="presOf" srcId="{155D2927-4F49-4D30-BDAA-607FD461462B}" destId="{BA1B7757-E7E9-4522-869F-D8683F30F372}" srcOrd="0" destOrd="0" presId="urn:microsoft.com/office/officeart/2005/8/layout/hierarchy1"/>
    <dgm:cxn modelId="{FC472D7B-1A7E-499C-91A2-B1A7DC7F731C}" type="presOf" srcId="{B73ECE06-C733-4751-A149-B97A3B35E039}" destId="{4F4BF8D6-8E57-4D07-A913-5CCAC1D44675}" srcOrd="0" destOrd="0" presId="urn:microsoft.com/office/officeart/2005/8/layout/hierarchy1"/>
    <dgm:cxn modelId="{AC316FA2-213C-4DB1-BADC-AF785B48CA48}" type="presOf" srcId="{8470A5C1-6028-4CF7-8339-E60711E3BF4F}" destId="{69C18EF1-9DB4-40DA-B380-A798B854F5D0}" srcOrd="0" destOrd="0" presId="urn:microsoft.com/office/officeart/2005/8/layout/hierarchy1"/>
    <dgm:cxn modelId="{B86DC1A4-1B82-45C0-ABB4-08550F9AED30}" srcId="{38757B37-D404-4B2D-B727-6BBBE3B169C9}" destId="{155D2927-4F49-4D30-BDAA-607FD461462B}" srcOrd="0" destOrd="0" parTransId="{6C09D935-1A26-43C5-8C75-4ACA4ECDDB12}" sibTransId="{9473EB40-7FFF-4323-A519-D402A06BF784}"/>
    <dgm:cxn modelId="{29BEDDAE-8BEE-4793-BFF7-C80A6161871F}" srcId="{38757B37-D404-4B2D-B727-6BBBE3B169C9}" destId="{8470A5C1-6028-4CF7-8339-E60711E3BF4F}" srcOrd="1" destOrd="0" parTransId="{9FEC6060-4D1B-4949-B4E3-D7725DFC2C04}" sibTransId="{67495CD1-11A7-49BB-BA5C-A5C57EEAE70A}"/>
    <dgm:cxn modelId="{5754AFE6-3444-4EF2-8543-2499CF96609E}" type="presOf" srcId="{38757B37-D404-4B2D-B727-6BBBE3B169C9}" destId="{3D28896F-123F-45D7-9982-251003271D5C}" srcOrd="0" destOrd="0" presId="urn:microsoft.com/office/officeart/2005/8/layout/hierarchy1"/>
    <dgm:cxn modelId="{F7FBE3DC-6C13-4BCB-A4B2-8F761F6D756B}" type="presParOf" srcId="{3D28896F-123F-45D7-9982-251003271D5C}" destId="{17F99536-9383-432D-9880-689E40D0F6D5}" srcOrd="0" destOrd="0" presId="urn:microsoft.com/office/officeart/2005/8/layout/hierarchy1"/>
    <dgm:cxn modelId="{84820A0C-3BDC-458F-B023-DDB47594C828}" type="presParOf" srcId="{17F99536-9383-432D-9880-689E40D0F6D5}" destId="{EE1F805F-15A4-4F13-80BB-3D4430608A34}" srcOrd="0" destOrd="0" presId="urn:microsoft.com/office/officeart/2005/8/layout/hierarchy1"/>
    <dgm:cxn modelId="{504FD919-AC95-41A3-880B-00995104D9CA}" type="presParOf" srcId="{EE1F805F-15A4-4F13-80BB-3D4430608A34}" destId="{B24F502A-E755-4B43-A5FA-F6B56D39AE21}" srcOrd="0" destOrd="0" presId="urn:microsoft.com/office/officeart/2005/8/layout/hierarchy1"/>
    <dgm:cxn modelId="{6341E9F7-3A6F-4CED-A26B-61D91E6A531F}" type="presParOf" srcId="{EE1F805F-15A4-4F13-80BB-3D4430608A34}" destId="{BA1B7757-E7E9-4522-869F-D8683F30F372}" srcOrd="1" destOrd="0" presId="urn:microsoft.com/office/officeart/2005/8/layout/hierarchy1"/>
    <dgm:cxn modelId="{1F8D4D80-C560-4599-BA5E-2B0725B7CE94}" type="presParOf" srcId="{17F99536-9383-432D-9880-689E40D0F6D5}" destId="{11BBEAFD-B9E1-4006-AC85-1009B1F80DC3}" srcOrd="1" destOrd="0" presId="urn:microsoft.com/office/officeart/2005/8/layout/hierarchy1"/>
    <dgm:cxn modelId="{E6836BEE-17E2-4654-A310-DB14EDA7493A}" type="presParOf" srcId="{3D28896F-123F-45D7-9982-251003271D5C}" destId="{AD9BD4C0-9044-457D-BC35-782B159B3F6C}" srcOrd="1" destOrd="0" presId="urn:microsoft.com/office/officeart/2005/8/layout/hierarchy1"/>
    <dgm:cxn modelId="{883DF4D0-5417-496D-8A15-B3461E5B396B}" type="presParOf" srcId="{AD9BD4C0-9044-457D-BC35-782B159B3F6C}" destId="{32B71FA5-E0A6-4F72-A958-EA0DB689BA1D}" srcOrd="0" destOrd="0" presId="urn:microsoft.com/office/officeart/2005/8/layout/hierarchy1"/>
    <dgm:cxn modelId="{B28B5B37-94FE-4EA2-A53D-936B0A126910}" type="presParOf" srcId="{32B71FA5-E0A6-4F72-A958-EA0DB689BA1D}" destId="{9E01C943-8988-4A3C-BDFF-10D89E5E852F}" srcOrd="0" destOrd="0" presId="urn:microsoft.com/office/officeart/2005/8/layout/hierarchy1"/>
    <dgm:cxn modelId="{89886A15-7AFE-4BB8-9293-4C690D3CDF7D}" type="presParOf" srcId="{32B71FA5-E0A6-4F72-A958-EA0DB689BA1D}" destId="{69C18EF1-9DB4-40DA-B380-A798B854F5D0}" srcOrd="1" destOrd="0" presId="urn:microsoft.com/office/officeart/2005/8/layout/hierarchy1"/>
    <dgm:cxn modelId="{2FD13903-6D03-46D7-8785-000E32D4EFE9}" type="presParOf" srcId="{AD9BD4C0-9044-457D-BC35-782B159B3F6C}" destId="{4C6110F2-6D13-46E1-A4C9-D1232C3C3649}" srcOrd="1" destOrd="0" presId="urn:microsoft.com/office/officeart/2005/8/layout/hierarchy1"/>
    <dgm:cxn modelId="{F37E021C-E760-42CD-87CF-FA347AA17589}" type="presParOf" srcId="{3D28896F-123F-45D7-9982-251003271D5C}" destId="{31442C1F-2F06-4320-97CF-5901312AD714}" srcOrd="2" destOrd="0" presId="urn:microsoft.com/office/officeart/2005/8/layout/hierarchy1"/>
    <dgm:cxn modelId="{99F0E13D-C334-4825-AD74-83511D35E617}" type="presParOf" srcId="{31442C1F-2F06-4320-97CF-5901312AD714}" destId="{E37412CE-3258-4C8A-BFD4-8239F2B81F10}" srcOrd="0" destOrd="0" presId="urn:microsoft.com/office/officeart/2005/8/layout/hierarchy1"/>
    <dgm:cxn modelId="{1640CBDA-B9DB-4034-846F-24920CD40130}" type="presParOf" srcId="{E37412CE-3258-4C8A-BFD4-8239F2B81F10}" destId="{C59895BC-40FB-490A-83F2-D7CFD16FCB7A}" srcOrd="0" destOrd="0" presId="urn:microsoft.com/office/officeart/2005/8/layout/hierarchy1"/>
    <dgm:cxn modelId="{D4D4337C-4FB5-4990-B577-459DF958EFAA}" type="presParOf" srcId="{E37412CE-3258-4C8A-BFD4-8239F2B81F10}" destId="{4F4BF8D6-8E57-4D07-A913-5CCAC1D44675}" srcOrd="1" destOrd="0" presId="urn:microsoft.com/office/officeart/2005/8/layout/hierarchy1"/>
    <dgm:cxn modelId="{287B69A2-AE46-48C6-B684-B32944254719}" type="presParOf" srcId="{31442C1F-2F06-4320-97CF-5901312AD714}" destId="{1B82A3DE-A51F-4040-B79A-2090FEEBDB4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068228-8585-4DE6-891D-0BD2A68B9E4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E3D09ED3-DA83-4857-9F7E-CFA52AB8EE5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Teacher Website</a:t>
          </a:r>
          <a:r>
            <a:rPr lang="en-US" dirty="0">
              <a:latin typeface="Calibri Light" panose="020F0302020204030204"/>
            </a:rPr>
            <a:t> </a:t>
          </a:r>
          <a:r>
            <a:rPr lang="en-US" dirty="0">
              <a:hlinkClick xmlns:r="http://schemas.openxmlformats.org/officeDocument/2006/relationships" r:id="rId1"/>
            </a:rPr>
            <a:t>https://www.leonschools.net/Domain/6656</a:t>
          </a:r>
        </a:p>
      </dgm:t>
    </dgm:pt>
    <dgm:pt modelId="{38BEFC3F-4348-433A-BBD1-FC34BA6AC4FC}" type="parTrans" cxnId="{95B294DC-AFBC-4CF1-8AE1-6BD3A42BA349}">
      <dgm:prSet/>
      <dgm:spPr/>
      <dgm:t>
        <a:bodyPr/>
        <a:lstStyle/>
        <a:p>
          <a:endParaRPr lang="en-US"/>
        </a:p>
      </dgm:t>
    </dgm:pt>
    <dgm:pt modelId="{8A0D5A67-6C62-401A-AC61-DBC813F9854E}" type="sibTrans" cxnId="{95B294DC-AFBC-4CF1-8AE1-6BD3A42BA349}">
      <dgm:prSet/>
      <dgm:spPr/>
      <dgm:t>
        <a:bodyPr/>
        <a:lstStyle/>
        <a:p>
          <a:endParaRPr lang="en-US"/>
        </a:p>
      </dgm:t>
    </dgm:pt>
    <dgm:pt modelId="{5120B456-D863-4E9A-9496-20261C4ABDC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Email- </a:t>
          </a:r>
          <a:r>
            <a:rPr lang="en-US" dirty="0">
              <a:hlinkClick xmlns:r="http://schemas.openxmlformats.org/officeDocument/2006/relationships" r:id="rId2"/>
            </a:rPr>
            <a:t>smithm4@leonschools.net</a:t>
          </a:r>
          <a:endParaRPr lang="en-US" dirty="0"/>
        </a:p>
      </dgm:t>
    </dgm:pt>
    <dgm:pt modelId="{F9C28BBA-4670-494D-844A-8EE6CE832788}" type="parTrans" cxnId="{42CB31C8-164E-4D3F-B9F0-C3E6BB7BCBCB}">
      <dgm:prSet/>
      <dgm:spPr/>
      <dgm:t>
        <a:bodyPr/>
        <a:lstStyle/>
        <a:p>
          <a:endParaRPr lang="en-US"/>
        </a:p>
      </dgm:t>
    </dgm:pt>
    <dgm:pt modelId="{E52CFC84-8A6E-4A18-AA52-860262E8DA5C}" type="sibTrans" cxnId="{42CB31C8-164E-4D3F-B9F0-C3E6BB7BCBCB}">
      <dgm:prSet/>
      <dgm:spPr/>
      <dgm:t>
        <a:bodyPr/>
        <a:lstStyle/>
        <a:p>
          <a:endParaRPr lang="en-US"/>
        </a:p>
      </dgm:t>
    </dgm:pt>
    <dgm:pt modelId="{8C3B6FAB-0962-4875-91D5-9A729038016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Phone: (850)414-5610 </a:t>
          </a:r>
        </a:p>
      </dgm:t>
    </dgm:pt>
    <dgm:pt modelId="{BABFFED5-6DCD-4C32-A31F-320992C30D66}" type="parTrans" cxnId="{AA95A26B-2205-4423-9E31-50B31B3239DB}">
      <dgm:prSet/>
      <dgm:spPr/>
      <dgm:t>
        <a:bodyPr/>
        <a:lstStyle/>
        <a:p>
          <a:endParaRPr lang="en-US"/>
        </a:p>
      </dgm:t>
    </dgm:pt>
    <dgm:pt modelId="{CE4F8478-8EEE-4463-95D9-CD22902E1E68}" type="sibTrans" cxnId="{AA95A26B-2205-4423-9E31-50B31B3239DB}">
      <dgm:prSet/>
      <dgm:spPr/>
      <dgm:t>
        <a:bodyPr/>
        <a:lstStyle/>
        <a:p>
          <a:endParaRPr lang="en-US"/>
        </a:p>
      </dgm:t>
    </dgm:pt>
    <dgm:pt modelId="{661BD404-9357-463B-9A55-D75246A6D35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Planning Time 1:55-2:30</a:t>
          </a:r>
        </a:p>
      </dgm:t>
    </dgm:pt>
    <dgm:pt modelId="{6FA1D71A-5F69-4C7C-99E5-583599877744}" type="parTrans" cxnId="{D9A79E9D-DE0C-4115-B031-5FC41D370D20}">
      <dgm:prSet/>
      <dgm:spPr/>
      <dgm:t>
        <a:bodyPr/>
        <a:lstStyle/>
        <a:p>
          <a:endParaRPr lang="en-US"/>
        </a:p>
      </dgm:t>
    </dgm:pt>
    <dgm:pt modelId="{1D77478A-C204-42EC-8FF2-8A5DCB8E6820}" type="sibTrans" cxnId="{D9A79E9D-DE0C-4115-B031-5FC41D370D20}">
      <dgm:prSet/>
      <dgm:spPr/>
      <dgm:t>
        <a:bodyPr/>
        <a:lstStyle/>
        <a:p>
          <a:endParaRPr lang="en-US"/>
        </a:p>
      </dgm:t>
    </dgm:pt>
    <dgm:pt modelId="{E796BEE7-AC1B-4019-AFDD-9E2AAF1947BB}" type="pres">
      <dgm:prSet presAssocID="{CD068228-8585-4DE6-891D-0BD2A68B9E4E}" presName="root" presStyleCnt="0">
        <dgm:presLayoutVars>
          <dgm:dir/>
          <dgm:resizeHandles val="exact"/>
        </dgm:presLayoutVars>
      </dgm:prSet>
      <dgm:spPr/>
    </dgm:pt>
    <dgm:pt modelId="{3ACE9A06-88F1-4A8B-8E26-85169543BAFC}" type="pres">
      <dgm:prSet presAssocID="{E3D09ED3-DA83-4857-9F7E-CFA52AB8EE5F}" presName="compNode" presStyleCnt="0"/>
      <dgm:spPr/>
    </dgm:pt>
    <dgm:pt modelId="{53E659AB-B0A0-4264-8984-971BF4ABB636}" type="pres">
      <dgm:prSet presAssocID="{E3D09ED3-DA83-4857-9F7E-CFA52AB8EE5F}" presName="iconRect" presStyleLbl="node1" presStyleIdx="0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itor"/>
        </a:ext>
      </dgm:extLst>
    </dgm:pt>
    <dgm:pt modelId="{F5E76C65-DA12-4BF1-9E6D-CB5E9D100A02}" type="pres">
      <dgm:prSet presAssocID="{E3D09ED3-DA83-4857-9F7E-CFA52AB8EE5F}" presName="spaceRect" presStyleCnt="0"/>
      <dgm:spPr/>
    </dgm:pt>
    <dgm:pt modelId="{54F37953-7A20-4483-9434-D24B834B1294}" type="pres">
      <dgm:prSet presAssocID="{E3D09ED3-DA83-4857-9F7E-CFA52AB8EE5F}" presName="textRect" presStyleLbl="revTx" presStyleIdx="0" presStyleCnt="4">
        <dgm:presLayoutVars>
          <dgm:chMax val="1"/>
          <dgm:chPref val="1"/>
        </dgm:presLayoutVars>
      </dgm:prSet>
      <dgm:spPr/>
    </dgm:pt>
    <dgm:pt modelId="{CA1D5E25-B195-4665-8C33-9A33EEE4B736}" type="pres">
      <dgm:prSet presAssocID="{8A0D5A67-6C62-401A-AC61-DBC813F9854E}" presName="sibTrans" presStyleCnt="0"/>
      <dgm:spPr/>
    </dgm:pt>
    <dgm:pt modelId="{4758D8F0-906B-4601-86F4-1F0C8757D1A2}" type="pres">
      <dgm:prSet presAssocID="{5120B456-D863-4E9A-9496-20261C4ABDCD}" presName="compNode" presStyleCnt="0"/>
      <dgm:spPr/>
    </dgm:pt>
    <dgm:pt modelId="{E9715557-11B9-42B9-9DCD-D2038FFBB43A}" type="pres">
      <dgm:prSet presAssocID="{5120B456-D863-4E9A-9496-20261C4ABDCD}" presName="iconRect" presStyleLbl="node1" presStyleIdx="1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nd"/>
        </a:ext>
      </dgm:extLst>
    </dgm:pt>
    <dgm:pt modelId="{4F5779CE-F437-4404-A5CC-96EDDCD884AA}" type="pres">
      <dgm:prSet presAssocID="{5120B456-D863-4E9A-9496-20261C4ABDCD}" presName="spaceRect" presStyleCnt="0"/>
      <dgm:spPr/>
    </dgm:pt>
    <dgm:pt modelId="{F0C515DA-0A15-41E6-8D0E-9CD3AA74CF86}" type="pres">
      <dgm:prSet presAssocID="{5120B456-D863-4E9A-9496-20261C4ABDCD}" presName="textRect" presStyleLbl="revTx" presStyleIdx="1" presStyleCnt="4">
        <dgm:presLayoutVars>
          <dgm:chMax val="1"/>
          <dgm:chPref val="1"/>
        </dgm:presLayoutVars>
      </dgm:prSet>
      <dgm:spPr/>
    </dgm:pt>
    <dgm:pt modelId="{571C45F1-C54B-4E87-A295-CCD6D442EF05}" type="pres">
      <dgm:prSet presAssocID="{E52CFC84-8A6E-4A18-AA52-860262E8DA5C}" presName="sibTrans" presStyleCnt="0"/>
      <dgm:spPr/>
    </dgm:pt>
    <dgm:pt modelId="{0A10A916-0799-46F2-A805-339E0B77B5B5}" type="pres">
      <dgm:prSet presAssocID="{8C3B6FAB-0962-4875-91D5-9A729038016C}" presName="compNode" presStyleCnt="0"/>
      <dgm:spPr/>
    </dgm:pt>
    <dgm:pt modelId="{5F09FB0E-050E-46E1-8C1C-007FF5664CF8}" type="pres">
      <dgm:prSet presAssocID="{8C3B6FAB-0962-4875-91D5-9A729038016C}" presName="iconRect" presStyleLbl="node1" presStyleIdx="2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aker Phone"/>
        </a:ext>
      </dgm:extLst>
    </dgm:pt>
    <dgm:pt modelId="{31312BEB-AC56-4FEF-B1D0-BCE33B1548B6}" type="pres">
      <dgm:prSet presAssocID="{8C3B6FAB-0962-4875-91D5-9A729038016C}" presName="spaceRect" presStyleCnt="0"/>
      <dgm:spPr/>
    </dgm:pt>
    <dgm:pt modelId="{D4FC5447-B396-45EA-A0DB-E1B5EF303BD2}" type="pres">
      <dgm:prSet presAssocID="{8C3B6FAB-0962-4875-91D5-9A729038016C}" presName="textRect" presStyleLbl="revTx" presStyleIdx="2" presStyleCnt="4">
        <dgm:presLayoutVars>
          <dgm:chMax val="1"/>
          <dgm:chPref val="1"/>
        </dgm:presLayoutVars>
      </dgm:prSet>
      <dgm:spPr/>
    </dgm:pt>
    <dgm:pt modelId="{26AE71B9-4450-4FD7-A65A-2B59443A81CA}" type="pres">
      <dgm:prSet presAssocID="{CE4F8478-8EEE-4463-95D9-CD22902E1E68}" presName="sibTrans" presStyleCnt="0"/>
      <dgm:spPr/>
    </dgm:pt>
    <dgm:pt modelId="{9B44B55B-B62E-486F-BB44-826FAE6566A8}" type="pres">
      <dgm:prSet presAssocID="{661BD404-9357-463B-9A55-D75246A6D350}" presName="compNode" presStyleCnt="0"/>
      <dgm:spPr/>
    </dgm:pt>
    <dgm:pt modelId="{237365AD-FF07-4CA3-A796-70E51516E77D}" type="pres">
      <dgm:prSet presAssocID="{661BD404-9357-463B-9A55-D75246A6D350}" presName="iconRect" presStyleLbl="node1" presStyleIdx="3" presStyleCnt="4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9D8ED59C-B269-45D1-A037-31D13774F973}" type="pres">
      <dgm:prSet presAssocID="{661BD404-9357-463B-9A55-D75246A6D350}" presName="spaceRect" presStyleCnt="0"/>
      <dgm:spPr/>
    </dgm:pt>
    <dgm:pt modelId="{1D484EE5-86B1-4956-9C18-7DE6A5E02AC7}" type="pres">
      <dgm:prSet presAssocID="{661BD404-9357-463B-9A55-D75246A6D350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AA95A26B-2205-4423-9E31-50B31B3239DB}" srcId="{CD068228-8585-4DE6-891D-0BD2A68B9E4E}" destId="{8C3B6FAB-0962-4875-91D5-9A729038016C}" srcOrd="2" destOrd="0" parTransId="{BABFFED5-6DCD-4C32-A31F-320992C30D66}" sibTransId="{CE4F8478-8EEE-4463-95D9-CD22902E1E68}"/>
    <dgm:cxn modelId="{D766C64F-5E89-4E72-BEFE-506A6602F6C6}" type="presOf" srcId="{5120B456-D863-4E9A-9496-20261C4ABDCD}" destId="{F0C515DA-0A15-41E6-8D0E-9CD3AA74CF86}" srcOrd="0" destOrd="0" presId="urn:microsoft.com/office/officeart/2018/2/layout/IconLabelList"/>
    <dgm:cxn modelId="{2C214652-7BC2-4299-A97E-71B7823655E1}" type="presOf" srcId="{661BD404-9357-463B-9A55-D75246A6D350}" destId="{1D484EE5-86B1-4956-9C18-7DE6A5E02AC7}" srcOrd="0" destOrd="0" presId="urn:microsoft.com/office/officeart/2018/2/layout/IconLabelList"/>
    <dgm:cxn modelId="{74CEF152-9454-4052-987A-1EEEC2674D2B}" type="presOf" srcId="{CD068228-8585-4DE6-891D-0BD2A68B9E4E}" destId="{E796BEE7-AC1B-4019-AFDD-9E2AAF1947BB}" srcOrd="0" destOrd="0" presId="urn:microsoft.com/office/officeart/2018/2/layout/IconLabelList"/>
    <dgm:cxn modelId="{960DEB77-3357-40C4-97CA-06C42A2BBB80}" type="presOf" srcId="{E3D09ED3-DA83-4857-9F7E-CFA52AB8EE5F}" destId="{54F37953-7A20-4483-9434-D24B834B1294}" srcOrd="0" destOrd="0" presId="urn:microsoft.com/office/officeart/2018/2/layout/IconLabelList"/>
    <dgm:cxn modelId="{D9A79E9D-DE0C-4115-B031-5FC41D370D20}" srcId="{CD068228-8585-4DE6-891D-0BD2A68B9E4E}" destId="{661BD404-9357-463B-9A55-D75246A6D350}" srcOrd="3" destOrd="0" parTransId="{6FA1D71A-5F69-4C7C-99E5-583599877744}" sibTransId="{1D77478A-C204-42EC-8FF2-8A5DCB8E6820}"/>
    <dgm:cxn modelId="{42CB31C8-164E-4D3F-B9F0-C3E6BB7BCBCB}" srcId="{CD068228-8585-4DE6-891D-0BD2A68B9E4E}" destId="{5120B456-D863-4E9A-9496-20261C4ABDCD}" srcOrd="1" destOrd="0" parTransId="{F9C28BBA-4670-494D-844A-8EE6CE832788}" sibTransId="{E52CFC84-8A6E-4A18-AA52-860262E8DA5C}"/>
    <dgm:cxn modelId="{95B294DC-AFBC-4CF1-8AE1-6BD3A42BA349}" srcId="{CD068228-8585-4DE6-891D-0BD2A68B9E4E}" destId="{E3D09ED3-DA83-4857-9F7E-CFA52AB8EE5F}" srcOrd="0" destOrd="0" parTransId="{38BEFC3F-4348-433A-BBD1-FC34BA6AC4FC}" sibTransId="{8A0D5A67-6C62-401A-AC61-DBC813F9854E}"/>
    <dgm:cxn modelId="{5C51D3F2-4CE7-4C4F-90C8-CF0A2652DAB9}" type="presOf" srcId="{8C3B6FAB-0962-4875-91D5-9A729038016C}" destId="{D4FC5447-B396-45EA-A0DB-E1B5EF303BD2}" srcOrd="0" destOrd="0" presId="urn:microsoft.com/office/officeart/2018/2/layout/IconLabelList"/>
    <dgm:cxn modelId="{D271A439-D1E1-495C-AC4D-691F4A07D76F}" type="presParOf" srcId="{E796BEE7-AC1B-4019-AFDD-9E2AAF1947BB}" destId="{3ACE9A06-88F1-4A8B-8E26-85169543BAFC}" srcOrd="0" destOrd="0" presId="urn:microsoft.com/office/officeart/2018/2/layout/IconLabelList"/>
    <dgm:cxn modelId="{7DC219D0-D05D-4E9E-A482-6CF32ADB12F7}" type="presParOf" srcId="{3ACE9A06-88F1-4A8B-8E26-85169543BAFC}" destId="{53E659AB-B0A0-4264-8984-971BF4ABB636}" srcOrd="0" destOrd="0" presId="urn:microsoft.com/office/officeart/2018/2/layout/IconLabelList"/>
    <dgm:cxn modelId="{DF4F85F9-02E6-4689-8CB3-AAAA0798317E}" type="presParOf" srcId="{3ACE9A06-88F1-4A8B-8E26-85169543BAFC}" destId="{F5E76C65-DA12-4BF1-9E6D-CB5E9D100A02}" srcOrd="1" destOrd="0" presId="urn:microsoft.com/office/officeart/2018/2/layout/IconLabelList"/>
    <dgm:cxn modelId="{9263075F-393A-4EBF-99D5-3BB6A085865E}" type="presParOf" srcId="{3ACE9A06-88F1-4A8B-8E26-85169543BAFC}" destId="{54F37953-7A20-4483-9434-D24B834B1294}" srcOrd="2" destOrd="0" presId="urn:microsoft.com/office/officeart/2018/2/layout/IconLabelList"/>
    <dgm:cxn modelId="{CB8F70C8-D7C7-4D6F-8B15-2228F8A7BE86}" type="presParOf" srcId="{E796BEE7-AC1B-4019-AFDD-9E2AAF1947BB}" destId="{CA1D5E25-B195-4665-8C33-9A33EEE4B736}" srcOrd="1" destOrd="0" presId="urn:microsoft.com/office/officeart/2018/2/layout/IconLabelList"/>
    <dgm:cxn modelId="{310FEDF1-3890-45DE-B353-5626902E8C5D}" type="presParOf" srcId="{E796BEE7-AC1B-4019-AFDD-9E2AAF1947BB}" destId="{4758D8F0-906B-4601-86F4-1F0C8757D1A2}" srcOrd="2" destOrd="0" presId="urn:microsoft.com/office/officeart/2018/2/layout/IconLabelList"/>
    <dgm:cxn modelId="{FF289D62-0A35-45D4-B9B8-983B82BB4AF9}" type="presParOf" srcId="{4758D8F0-906B-4601-86F4-1F0C8757D1A2}" destId="{E9715557-11B9-42B9-9DCD-D2038FFBB43A}" srcOrd="0" destOrd="0" presId="urn:microsoft.com/office/officeart/2018/2/layout/IconLabelList"/>
    <dgm:cxn modelId="{5FBD0312-6BA7-424E-8012-3225A0E89FE0}" type="presParOf" srcId="{4758D8F0-906B-4601-86F4-1F0C8757D1A2}" destId="{4F5779CE-F437-4404-A5CC-96EDDCD884AA}" srcOrd="1" destOrd="0" presId="urn:microsoft.com/office/officeart/2018/2/layout/IconLabelList"/>
    <dgm:cxn modelId="{9CE1EBA4-A32B-4EEB-A123-A614B904BDA0}" type="presParOf" srcId="{4758D8F0-906B-4601-86F4-1F0C8757D1A2}" destId="{F0C515DA-0A15-41E6-8D0E-9CD3AA74CF86}" srcOrd="2" destOrd="0" presId="urn:microsoft.com/office/officeart/2018/2/layout/IconLabelList"/>
    <dgm:cxn modelId="{BBB88F0D-D4A5-47C2-A253-E72F0E6462C1}" type="presParOf" srcId="{E796BEE7-AC1B-4019-AFDD-9E2AAF1947BB}" destId="{571C45F1-C54B-4E87-A295-CCD6D442EF05}" srcOrd="3" destOrd="0" presId="urn:microsoft.com/office/officeart/2018/2/layout/IconLabelList"/>
    <dgm:cxn modelId="{4A5EB38F-2BF2-44C5-97A0-B9EAA58186C4}" type="presParOf" srcId="{E796BEE7-AC1B-4019-AFDD-9E2AAF1947BB}" destId="{0A10A916-0799-46F2-A805-339E0B77B5B5}" srcOrd="4" destOrd="0" presId="urn:microsoft.com/office/officeart/2018/2/layout/IconLabelList"/>
    <dgm:cxn modelId="{DF78FC69-BADC-4F76-8B72-971BFEC4F0A6}" type="presParOf" srcId="{0A10A916-0799-46F2-A805-339E0B77B5B5}" destId="{5F09FB0E-050E-46E1-8C1C-007FF5664CF8}" srcOrd="0" destOrd="0" presId="urn:microsoft.com/office/officeart/2018/2/layout/IconLabelList"/>
    <dgm:cxn modelId="{80DA9C2C-B019-4D1D-AC2C-B4673C4A82A9}" type="presParOf" srcId="{0A10A916-0799-46F2-A805-339E0B77B5B5}" destId="{31312BEB-AC56-4FEF-B1D0-BCE33B1548B6}" srcOrd="1" destOrd="0" presId="urn:microsoft.com/office/officeart/2018/2/layout/IconLabelList"/>
    <dgm:cxn modelId="{B118B72F-0966-421B-A11F-FD94BFF0F173}" type="presParOf" srcId="{0A10A916-0799-46F2-A805-339E0B77B5B5}" destId="{D4FC5447-B396-45EA-A0DB-E1B5EF303BD2}" srcOrd="2" destOrd="0" presId="urn:microsoft.com/office/officeart/2018/2/layout/IconLabelList"/>
    <dgm:cxn modelId="{3B667122-3BE8-4DB1-87A4-46233FF16660}" type="presParOf" srcId="{E796BEE7-AC1B-4019-AFDD-9E2AAF1947BB}" destId="{26AE71B9-4450-4FD7-A65A-2B59443A81CA}" srcOrd="5" destOrd="0" presId="urn:microsoft.com/office/officeart/2018/2/layout/IconLabelList"/>
    <dgm:cxn modelId="{320309C4-9977-4260-A6F6-76581437B60D}" type="presParOf" srcId="{E796BEE7-AC1B-4019-AFDD-9E2AAF1947BB}" destId="{9B44B55B-B62E-486F-BB44-826FAE6566A8}" srcOrd="6" destOrd="0" presId="urn:microsoft.com/office/officeart/2018/2/layout/IconLabelList"/>
    <dgm:cxn modelId="{CD3D5493-E26F-4603-91C6-75F6FD53824F}" type="presParOf" srcId="{9B44B55B-B62E-486F-BB44-826FAE6566A8}" destId="{237365AD-FF07-4CA3-A796-70E51516E77D}" srcOrd="0" destOrd="0" presId="urn:microsoft.com/office/officeart/2018/2/layout/IconLabelList"/>
    <dgm:cxn modelId="{D1E626DE-CAA6-4D05-BDC0-106E082722F2}" type="presParOf" srcId="{9B44B55B-B62E-486F-BB44-826FAE6566A8}" destId="{9D8ED59C-B269-45D1-A037-31D13774F973}" srcOrd="1" destOrd="0" presId="urn:microsoft.com/office/officeart/2018/2/layout/IconLabelList"/>
    <dgm:cxn modelId="{1FB15A9B-80DF-4035-AEC9-86366D834202}" type="presParOf" srcId="{9B44B55B-B62E-486F-BB44-826FAE6566A8}" destId="{1D484EE5-86B1-4956-9C18-7DE6A5E02AC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7BD289-95FA-4431-BF88-31A89EC24F03}">
      <dsp:nvSpPr>
        <dsp:cNvPr id="0" name=""/>
        <dsp:cNvSpPr/>
      </dsp:nvSpPr>
      <dsp:spPr>
        <a:xfrm>
          <a:off x="0" y="2125"/>
          <a:ext cx="6582555" cy="107737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6EDDBE-12AE-4C8D-8694-367108D22289}">
      <dsp:nvSpPr>
        <dsp:cNvPr id="0" name=""/>
        <dsp:cNvSpPr/>
      </dsp:nvSpPr>
      <dsp:spPr>
        <a:xfrm>
          <a:off x="325906" y="244535"/>
          <a:ext cx="592558" cy="59255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8AED62-FFEA-4DB4-A55C-912CD0EEEDA2}">
      <dsp:nvSpPr>
        <dsp:cNvPr id="0" name=""/>
        <dsp:cNvSpPr/>
      </dsp:nvSpPr>
      <dsp:spPr>
        <a:xfrm>
          <a:off x="1244371" y="2125"/>
          <a:ext cx="5338183" cy="1077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023" tIns="114023" rIns="114023" bIns="114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Assessments 50%</a:t>
          </a:r>
        </a:p>
      </dsp:txBody>
      <dsp:txXfrm>
        <a:off x="1244371" y="2125"/>
        <a:ext cx="5338183" cy="1077378"/>
      </dsp:txXfrm>
    </dsp:sp>
    <dsp:sp modelId="{6B7DEBD7-11E6-4C4B-84C7-F2F88C5639D3}">
      <dsp:nvSpPr>
        <dsp:cNvPr id="0" name=""/>
        <dsp:cNvSpPr/>
      </dsp:nvSpPr>
      <dsp:spPr>
        <a:xfrm>
          <a:off x="0" y="1348848"/>
          <a:ext cx="6582555" cy="107737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1D8F69-FD0C-4EFF-9D04-BE75C6FB373C}">
      <dsp:nvSpPr>
        <dsp:cNvPr id="0" name=""/>
        <dsp:cNvSpPr/>
      </dsp:nvSpPr>
      <dsp:spPr>
        <a:xfrm>
          <a:off x="325906" y="1591258"/>
          <a:ext cx="592558" cy="59255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AB56E8-DFED-4FC4-ABFC-DDC97C4F2C70}">
      <dsp:nvSpPr>
        <dsp:cNvPr id="0" name=""/>
        <dsp:cNvSpPr/>
      </dsp:nvSpPr>
      <dsp:spPr>
        <a:xfrm>
          <a:off x="1244371" y="1348848"/>
          <a:ext cx="5338183" cy="1077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023" tIns="114023" rIns="114023" bIns="114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Classwork 30%</a:t>
          </a:r>
        </a:p>
      </dsp:txBody>
      <dsp:txXfrm>
        <a:off x="1244371" y="1348848"/>
        <a:ext cx="5338183" cy="1077378"/>
      </dsp:txXfrm>
    </dsp:sp>
    <dsp:sp modelId="{AC87ADDB-AFF2-4642-AB14-479506BE5F59}">
      <dsp:nvSpPr>
        <dsp:cNvPr id="0" name=""/>
        <dsp:cNvSpPr/>
      </dsp:nvSpPr>
      <dsp:spPr>
        <a:xfrm>
          <a:off x="0" y="2695571"/>
          <a:ext cx="6582555" cy="107737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90BC9C-6F24-4D33-86C8-CF6A7B6DC4F0}">
      <dsp:nvSpPr>
        <dsp:cNvPr id="0" name=""/>
        <dsp:cNvSpPr/>
      </dsp:nvSpPr>
      <dsp:spPr>
        <a:xfrm>
          <a:off x="325906" y="2937981"/>
          <a:ext cx="592558" cy="59255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B90DDE-AD01-4A56-BF9B-911E7F0FAE0D}">
      <dsp:nvSpPr>
        <dsp:cNvPr id="0" name=""/>
        <dsp:cNvSpPr/>
      </dsp:nvSpPr>
      <dsp:spPr>
        <a:xfrm>
          <a:off x="1244371" y="2695571"/>
          <a:ext cx="5338183" cy="1077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023" tIns="114023" rIns="114023" bIns="114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Quizzes 20%</a:t>
          </a:r>
        </a:p>
      </dsp:txBody>
      <dsp:txXfrm>
        <a:off x="1244371" y="2695571"/>
        <a:ext cx="5338183" cy="1077378"/>
      </dsp:txXfrm>
    </dsp:sp>
    <dsp:sp modelId="{BDAE6B5D-D5C0-4FC5-9771-4E1E2D00F151}">
      <dsp:nvSpPr>
        <dsp:cNvPr id="0" name=""/>
        <dsp:cNvSpPr/>
      </dsp:nvSpPr>
      <dsp:spPr>
        <a:xfrm>
          <a:off x="0" y="4042294"/>
          <a:ext cx="6582555" cy="107737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CF1DA9-92ED-4D10-B603-8211BED9A59D}">
      <dsp:nvSpPr>
        <dsp:cNvPr id="0" name=""/>
        <dsp:cNvSpPr/>
      </dsp:nvSpPr>
      <dsp:spPr>
        <a:xfrm>
          <a:off x="325906" y="4284704"/>
          <a:ext cx="592558" cy="59255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B97D10-880E-4E6D-9EA3-5562461C5B38}">
      <dsp:nvSpPr>
        <dsp:cNvPr id="0" name=""/>
        <dsp:cNvSpPr/>
      </dsp:nvSpPr>
      <dsp:spPr>
        <a:xfrm>
          <a:off x="1244371" y="4042294"/>
          <a:ext cx="5338183" cy="1077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023" tIns="114023" rIns="114023" bIns="114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Homework 0% ; shows in Gradebook for accountability</a:t>
          </a:r>
        </a:p>
      </dsp:txBody>
      <dsp:txXfrm>
        <a:off x="1244371" y="4042294"/>
        <a:ext cx="5338183" cy="10773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4F502A-E755-4B43-A5FA-F6B56D39AE21}">
      <dsp:nvSpPr>
        <dsp:cNvPr id="0" name=""/>
        <dsp:cNvSpPr/>
      </dsp:nvSpPr>
      <dsp:spPr>
        <a:xfrm>
          <a:off x="0" y="845551"/>
          <a:ext cx="2828924" cy="1796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1B7757-E7E9-4522-869F-D8683F30F372}">
      <dsp:nvSpPr>
        <dsp:cNvPr id="0" name=""/>
        <dsp:cNvSpPr/>
      </dsp:nvSpPr>
      <dsp:spPr>
        <a:xfrm>
          <a:off x="314325" y="1144160"/>
          <a:ext cx="2828924" cy="1796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Be respectful</a:t>
          </a:r>
        </a:p>
      </dsp:txBody>
      <dsp:txXfrm>
        <a:off x="366939" y="1196774"/>
        <a:ext cx="2723696" cy="1691139"/>
      </dsp:txXfrm>
    </dsp:sp>
    <dsp:sp modelId="{9E01C943-8988-4A3C-BDFF-10D89E5E852F}">
      <dsp:nvSpPr>
        <dsp:cNvPr id="0" name=""/>
        <dsp:cNvSpPr/>
      </dsp:nvSpPr>
      <dsp:spPr>
        <a:xfrm>
          <a:off x="3457574" y="845551"/>
          <a:ext cx="2828924" cy="1796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C18EF1-9DB4-40DA-B380-A798B854F5D0}">
      <dsp:nvSpPr>
        <dsp:cNvPr id="0" name=""/>
        <dsp:cNvSpPr/>
      </dsp:nvSpPr>
      <dsp:spPr>
        <a:xfrm>
          <a:off x="3771900" y="1144160"/>
          <a:ext cx="2828924" cy="1796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Participate</a:t>
          </a:r>
        </a:p>
      </dsp:txBody>
      <dsp:txXfrm>
        <a:off x="3824514" y="1196774"/>
        <a:ext cx="2723696" cy="1691139"/>
      </dsp:txXfrm>
    </dsp:sp>
    <dsp:sp modelId="{C59895BC-40FB-490A-83F2-D7CFD16FCB7A}">
      <dsp:nvSpPr>
        <dsp:cNvPr id="0" name=""/>
        <dsp:cNvSpPr/>
      </dsp:nvSpPr>
      <dsp:spPr>
        <a:xfrm>
          <a:off x="6915149" y="845551"/>
          <a:ext cx="2828924" cy="1796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4BF8D6-8E57-4D07-A913-5CCAC1D44675}">
      <dsp:nvSpPr>
        <dsp:cNvPr id="0" name=""/>
        <dsp:cNvSpPr/>
      </dsp:nvSpPr>
      <dsp:spPr>
        <a:xfrm>
          <a:off x="7229475" y="1144160"/>
          <a:ext cx="2828924" cy="1796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Students are responsible for having supplies such as pencils, headphones, planners,1-composition notebook, binders, and math/science journal.</a:t>
          </a:r>
        </a:p>
      </dsp:txBody>
      <dsp:txXfrm>
        <a:off x="7282089" y="1196774"/>
        <a:ext cx="2723696" cy="16911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E659AB-B0A0-4264-8984-971BF4ABB636}">
      <dsp:nvSpPr>
        <dsp:cNvPr id="0" name=""/>
        <dsp:cNvSpPr/>
      </dsp:nvSpPr>
      <dsp:spPr>
        <a:xfrm>
          <a:off x="938775" y="924667"/>
          <a:ext cx="926133" cy="9261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F37953-7A20-4483-9434-D24B834B1294}">
      <dsp:nvSpPr>
        <dsp:cNvPr id="0" name=""/>
        <dsp:cNvSpPr/>
      </dsp:nvSpPr>
      <dsp:spPr>
        <a:xfrm>
          <a:off x="372805" y="2141412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Teacher Website</a:t>
          </a:r>
          <a:r>
            <a:rPr lang="en-US" sz="1100" kern="1200" dirty="0">
              <a:latin typeface="Calibri Light" panose="020F0302020204030204"/>
            </a:rPr>
            <a:t> </a:t>
          </a:r>
          <a:r>
            <a:rPr lang="en-US" sz="1100" kern="1200" dirty="0">
              <a:hlinkClick xmlns:r="http://schemas.openxmlformats.org/officeDocument/2006/relationships" r:id="rId3"/>
            </a:rPr>
            <a:t>https://www.leonschools.net/Domain/6656</a:t>
          </a:r>
        </a:p>
      </dsp:txBody>
      <dsp:txXfrm>
        <a:off x="372805" y="2141412"/>
        <a:ext cx="2058075" cy="720000"/>
      </dsp:txXfrm>
    </dsp:sp>
    <dsp:sp modelId="{E9715557-11B9-42B9-9DCD-D2038FFBB43A}">
      <dsp:nvSpPr>
        <dsp:cNvPr id="0" name=""/>
        <dsp:cNvSpPr/>
      </dsp:nvSpPr>
      <dsp:spPr>
        <a:xfrm>
          <a:off x="3357014" y="924667"/>
          <a:ext cx="926133" cy="926133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C515DA-0A15-41E6-8D0E-9CD3AA74CF86}">
      <dsp:nvSpPr>
        <dsp:cNvPr id="0" name=""/>
        <dsp:cNvSpPr/>
      </dsp:nvSpPr>
      <dsp:spPr>
        <a:xfrm>
          <a:off x="2791043" y="2141412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Email- </a:t>
          </a:r>
          <a:r>
            <a:rPr lang="en-US" sz="1100" kern="1200" dirty="0">
              <a:hlinkClick xmlns:r="http://schemas.openxmlformats.org/officeDocument/2006/relationships" r:id="rId6"/>
            </a:rPr>
            <a:t>smithm4@leonschools.net</a:t>
          </a:r>
          <a:endParaRPr lang="en-US" sz="1100" kern="1200" dirty="0"/>
        </a:p>
      </dsp:txBody>
      <dsp:txXfrm>
        <a:off x="2791043" y="2141412"/>
        <a:ext cx="2058075" cy="720000"/>
      </dsp:txXfrm>
    </dsp:sp>
    <dsp:sp modelId="{5F09FB0E-050E-46E1-8C1C-007FF5664CF8}">
      <dsp:nvSpPr>
        <dsp:cNvPr id="0" name=""/>
        <dsp:cNvSpPr/>
      </dsp:nvSpPr>
      <dsp:spPr>
        <a:xfrm>
          <a:off x="5775252" y="924667"/>
          <a:ext cx="926133" cy="92613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FC5447-B396-45EA-A0DB-E1B5EF303BD2}">
      <dsp:nvSpPr>
        <dsp:cNvPr id="0" name=""/>
        <dsp:cNvSpPr/>
      </dsp:nvSpPr>
      <dsp:spPr>
        <a:xfrm>
          <a:off x="5209281" y="2141412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Phone: (850)414-5610 </a:t>
          </a:r>
        </a:p>
      </dsp:txBody>
      <dsp:txXfrm>
        <a:off x="5209281" y="2141412"/>
        <a:ext cx="2058075" cy="720000"/>
      </dsp:txXfrm>
    </dsp:sp>
    <dsp:sp modelId="{237365AD-FF07-4CA3-A796-70E51516E77D}">
      <dsp:nvSpPr>
        <dsp:cNvPr id="0" name=""/>
        <dsp:cNvSpPr/>
      </dsp:nvSpPr>
      <dsp:spPr>
        <a:xfrm>
          <a:off x="8193490" y="924667"/>
          <a:ext cx="926133" cy="92613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484EE5-86B1-4956-9C18-7DE6A5E02AC7}">
      <dsp:nvSpPr>
        <dsp:cNvPr id="0" name=""/>
        <dsp:cNvSpPr/>
      </dsp:nvSpPr>
      <dsp:spPr>
        <a:xfrm>
          <a:off x="7627519" y="2141412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Planning Time 1:55-2:30</a:t>
          </a:r>
        </a:p>
      </dsp:txBody>
      <dsp:txXfrm>
        <a:off x="7627519" y="2141412"/>
        <a:ext cx="2058075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12/12/2023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56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12/12/2023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784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12/12/2023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782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12/12/2023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442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12/12/2023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270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12/12/2023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948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12/12/2023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701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12/12/2023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31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12/12/2023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651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12/12/2023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208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12/12/2023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252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653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0" r:id="rId6"/>
    <p:sldLayoutId id="2147483826" r:id="rId7"/>
    <p:sldLayoutId id="2147483827" r:id="rId8"/>
    <p:sldLayoutId id="2147483828" r:id="rId9"/>
    <p:sldLayoutId id="2147483829" r:id="rId10"/>
    <p:sldLayoutId id="214748383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6482F060-A4AF-4E0B-B364-7C6BA4A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9795" y="-1228977"/>
            <a:ext cx="3659246" cy="2850319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Welcome!</a:t>
            </a:r>
            <a:endParaRPr lang="en-US" sz="5400">
              <a:solidFill>
                <a:srgbClr val="FFFFFF"/>
              </a:solidFill>
              <a:ea typeface="Calibri Light"/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814" y="2676323"/>
            <a:ext cx="3659246" cy="348563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solidFill>
                  <a:srgbClr val="FFFFFF"/>
                </a:solidFill>
                <a:ea typeface="Calibri"/>
                <a:cs typeface="Calibri"/>
              </a:rPr>
              <a:t>Ms. </a:t>
            </a:r>
            <a:r>
              <a:rPr lang="en-US" sz="1800" dirty="0" err="1">
                <a:solidFill>
                  <a:srgbClr val="FFFFFF"/>
                </a:solidFill>
                <a:ea typeface="Calibri"/>
                <a:cs typeface="Calibri"/>
              </a:rPr>
              <a:t>Mis'shaylanqua</a:t>
            </a:r>
            <a:r>
              <a:rPr lang="en-US" sz="1800" dirty="0">
                <a:solidFill>
                  <a:srgbClr val="FFFFFF"/>
                </a:solidFill>
                <a:ea typeface="Calibri"/>
                <a:cs typeface="Calibri"/>
              </a:rPr>
              <a:t> smith</a:t>
            </a:r>
          </a:p>
          <a:p>
            <a:r>
              <a:rPr lang="en-US" sz="1800" dirty="0">
                <a:solidFill>
                  <a:srgbClr val="FFFFFF"/>
                </a:solidFill>
                <a:ea typeface="Calibri"/>
                <a:cs typeface="Calibri"/>
              </a:rPr>
              <a:t>Conley Elementary </a:t>
            </a:r>
          </a:p>
          <a:p>
            <a:r>
              <a:rPr lang="en-US" sz="1800" dirty="0">
                <a:solidFill>
                  <a:srgbClr val="FFFFFF"/>
                </a:solidFill>
                <a:ea typeface="Calibri"/>
                <a:cs typeface="Calibri"/>
              </a:rPr>
              <a:t>K-5 Math interventions</a:t>
            </a:r>
          </a:p>
          <a:p>
            <a:r>
              <a:rPr lang="en-US" sz="1800" dirty="0" err="1">
                <a:solidFill>
                  <a:srgbClr val="FFFFFF"/>
                </a:solidFill>
                <a:ea typeface="Calibri"/>
                <a:cs typeface="Calibri"/>
              </a:rPr>
              <a:t>Lcta</a:t>
            </a:r>
            <a:r>
              <a:rPr lang="en-US" sz="1800" dirty="0">
                <a:solidFill>
                  <a:srgbClr val="FFFFFF"/>
                </a:solidFill>
                <a:ea typeface="Calibri"/>
                <a:cs typeface="Calibri"/>
              </a:rPr>
              <a:t> site leader</a:t>
            </a:r>
          </a:p>
          <a:p>
            <a:r>
              <a:rPr lang="en-US" sz="1800" dirty="0">
                <a:solidFill>
                  <a:srgbClr val="FFFFFF"/>
                </a:solidFill>
                <a:ea typeface="Calibri"/>
                <a:cs typeface="Calibri"/>
              </a:rPr>
              <a:t>4th grade math/science</a:t>
            </a:r>
          </a:p>
          <a:p>
            <a:r>
              <a:rPr lang="en-US" sz="1800" dirty="0">
                <a:solidFill>
                  <a:srgbClr val="FFFFFF"/>
                </a:solidFill>
                <a:ea typeface="Calibri"/>
                <a:cs typeface="Calibri"/>
              </a:rPr>
              <a:t>Professional learning advocate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B9EB6DAA-2F0C-43D5-A577-15D5D2C4E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2797" y="3651268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Green patterned leaves">
            <a:extLst>
              <a:ext uri="{FF2B5EF4-FFF2-40B4-BE49-F238E27FC236}">
                <a16:creationId xmlns:a16="http://schemas.microsoft.com/office/drawing/2014/main" id="{2CD5DE8B-105F-4270-05A3-FE20A78EEE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24" r="13223" b="-1"/>
          <a:stretch/>
        </p:blipFill>
        <p:spPr>
          <a:xfrm>
            <a:off x="4635095" y="10"/>
            <a:ext cx="755688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School supplies in a box">
            <a:extLst>
              <a:ext uri="{FF2B5EF4-FFF2-40B4-BE49-F238E27FC236}">
                <a16:creationId xmlns:a16="http://schemas.microsoft.com/office/drawing/2014/main" id="{929B05C7-D6B9-838E-41A1-3E7BB103B8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" b="15527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5B38FD6-641F-41BF-B466-C1C636642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474" y="1238442"/>
            <a:ext cx="3635926" cy="43557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D28A61-7972-3CE5-AC89-3D0041522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648" y="1419273"/>
            <a:ext cx="3153580" cy="1358188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tx1"/>
                </a:solidFill>
                <a:cs typeface="Calibri Light"/>
              </a:rPr>
              <a:t>Make Up Work</a:t>
            </a:r>
            <a:endParaRPr lang="en-US" sz="3600">
              <a:solidFill>
                <a:schemeClr val="tx1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BF9119E-766E-4526-AAE5-639F577C0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8277" y="2865016"/>
            <a:ext cx="29260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147278A-D9B8-2CC3-CF1F-57D6C287C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648" y="2978254"/>
            <a:ext cx="3153580" cy="2444238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en-US" sz="1500">
                <a:solidFill>
                  <a:schemeClr val="tx1"/>
                </a:solidFill>
                <a:cs typeface="Calibri"/>
              </a:rPr>
              <a:t>Make up work will be placed in the student's classwork folder.  They are expected to complete the assignment and turn it in. Each class has a drawer to place completed work. IF the assignment is digital the student MUST email me to say it was completed. </a:t>
            </a:r>
          </a:p>
          <a:p>
            <a:r>
              <a:rPr lang="en-US" sz="1500">
                <a:solidFill>
                  <a:schemeClr val="tx1"/>
                </a:solidFill>
                <a:cs typeface="Calibri"/>
              </a:rPr>
              <a:t>(Students will be taught how to email)</a:t>
            </a:r>
          </a:p>
          <a:p>
            <a:endParaRPr lang="en-US" sz="1500">
              <a:solidFill>
                <a:schemeClr val="tx1"/>
              </a:solidFill>
              <a:cs typeface="Calibri"/>
            </a:endParaRPr>
          </a:p>
          <a:p>
            <a:pPr marL="0" indent="0">
              <a:buNone/>
            </a:pPr>
            <a:endParaRPr lang="en-US" sz="1500">
              <a:solidFill>
                <a:schemeClr val="tx1"/>
              </a:solidFill>
              <a:cs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FE461C7-FF45-427F-83D7-18DFBD481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32612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F6F1E82-F603-49E4-9641-09EEA98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2BBC8C-341C-C939-73FD-370C420D8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>
                <a:ea typeface="Calibri Light"/>
                <a:cs typeface="Calibri Light"/>
              </a:rPr>
              <a:t>Classroom Expectations</a:t>
            </a:r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81CFD00-FC30-4AFB-A61F-3127B2C90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9D1595AB-90F6-488F-B5E3-F8CFCC8FA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5CFCEF72-0843-CB90-D198-142AEC4D57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0464159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9456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8F0A37D-2337-4AAF-98B0-7E4E9B98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6A763-FA44-9A6F-D6DC-9047145FD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Teacher Contact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15CCCF0-E573-463A-9760-1FDC0B2CF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7234D70-FB65-4E99-985E-64D219674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1C93B25-8708-8D62-0DC5-7001904199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4700213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2280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EFE95A-B69E-3764-9A3A-009BA032C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cs typeface="Calibri Light"/>
              </a:rPr>
              <a:t>Wish List</a:t>
            </a:r>
            <a:endParaRPr lang="en-US" sz="4000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49BA5-6949-C97B-B388-11949F513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546224"/>
            <a:ext cx="3448259" cy="3342747"/>
          </a:xfrm>
        </p:spPr>
        <p:txBody>
          <a:bodyPr vert="horz" lIns="0" tIns="45720" rIns="0" bIns="45720" rtlCol="0" anchor="t">
            <a:noAutofit/>
          </a:bodyPr>
          <a:lstStyle/>
          <a:p>
            <a:pPr marL="457200" indent="-457200">
              <a:lnSpc>
                <a:spcPct val="90000"/>
              </a:lnSpc>
              <a:buAutoNum type="arabicPeriod"/>
            </a:pPr>
            <a:r>
              <a:rPr lang="en-US" sz="2800" dirty="0">
                <a:solidFill>
                  <a:srgbClr val="FFFFFF"/>
                </a:solidFill>
                <a:cs typeface="Calibri" panose="020F0502020204030204"/>
              </a:rPr>
              <a:t>Headphones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en-US" sz="2800" dirty="0">
                <a:solidFill>
                  <a:srgbClr val="FFFFFF"/>
                </a:solidFill>
                <a:cs typeface="Calibri" panose="020F0502020204030204"/>
              </a:rPr>
              <a:t>Individual and boxes of facial tissue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en-US" sz="2800" dirty="0">
                <a:solidFill>
                  <a:srgbClr val="FFFFFF"/>
                </a:solidFill>
                <a:cs typeface="Calibri" panose="020F0502020204030204"/>
              </a:rPr>
              <a:t>Hand sanitizer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en-US" sz="2800" dirty="0">
                <a:solidFill>
                  <a:srgbClr val="FFFFFF"/>
                </a:solidFill>
                <a:cs typeface="Calibri" panose="020F0502020204030204"/>
              </a:rPr>
              <a:t>Disinfectant Wipes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en-US" sz="2800" dirty="0">
                <a:solidFill>
                  <a:srgbClr val="FFFFFF"/>
                </a:solidFill>
                <a:cs typeface="Calibri" panose="020F0502020204030204"/>
              </a:rPr>
              <a:t>Disinfectant Spray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en-US" sz="2800" dirty="0">
                <a:solidFill>
                  <a:srgbClr val="FFFFFF"/>
                </a:solidFill>
                <a:cs typeface="Calibri" panose="020F0502020204030204"/>
              </a:rPr>
              <a:t>Baby Wipes</a:t>
            </a:r>
          </a:p>
        </p:txBody>
      </p:sp>
      <p:pic>
        <p:nvPicPr>
          <p:cNvPr id="5" name="Picture 4" descr="Tying a bow in an arrangment of presents">
            <a:extLst>
              <a:ext uri="{FF2B5EF4-FFF2-40B4-BE49-F238E27FC236}">
                <a16:creationId xmlns:a16="http://schemas.microsoft.com/office/drawing/2014/main" id="{BBD4A760-E047-6498-2A52-369F129A5E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51" r="11690" b="-3"/>
          <a:stretch/>
        </p:blipFill>
        <p:spPr>
          <a:xfrm>
            <a:off x="5890749" y="10"/>
            <a:ext cx="753770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580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648593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CEECC-4AAC-077A-7D2E-FF4475109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dirty="0">
                <a:solidFill>
                  <a:srgbClr val="FFFFFF"/>
                </a:solidFill>
                <a:ea typeface="Calibri Light"/>
                <a:cs typeface="Calibri Light"/>
              </a:rPr>
              <a:t>A Little about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CDC62-2D34-ED97-FDB0-FC25B1C3D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958" y="605896"/>
            <a:ext cx="5923721" cy="5646208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ea typeface="Calibri"/>
                <a:cs typeface="Calibri"/>
              </a:rPr>
              <a:t>Teaching Experience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>
              <a:buFont typeface="Wingdings" panose="020F0502020204030204" pitchFamily="34" charset="0"/>
              <a:buChar char="v"/>
            </a:pPr>
            <a:r>
              <a:rPr lang="en-US" sz="2400" dirty="0">
                <a:ea typeface="Calibri"/>
                <a:cs typeface="Calibri"/>
              </a:rPr>
              <a:t>19 years in education</a:t>
            </a:r>
          </a:p>
          <a:p>
            <a:pPr marL="383540" lvl="1"/>
            <a:r>
              <a:rPr lang="en-US" sz="2200">
                <a:ea typeface="Calibri"/>
                <a:cs typeface="Calibri"/>
              </a:rPr>
              <a:t>2 at Havana Middle School</a:t>
            </a:r>
            <a:endParaRPr lang="en-US" sz="2200" dirty="0">
              <a:ea typeface="Calibri"/>
              <a:cs typeface="Calibri"/>
            </a:endParaRPr>
          </a:p>
          <a:p>
            <a:pPr marL="383540" lvl="1"/>
            <a:r>
              <a:rPr lang="en-US" sz="2200">
                <a:ea typeface="Calibri"/>
                <a:cs typeface="Calibri"/>
              </a:rPr>
              <a:t>8 at Havana Elementary School</a:t>
            </a:r>
            <a:endParaRPr lang="en-US" sz="2200" dirty="0">
              <a:ea typeface="Calibri"/>
              <a:cs typeface="Calibri"/>
            </a:endParaRPr>
          </a:p>
          <a:p>
            <a:pPr marL="383540" lvl="1"/>
            <a:r>
              <a:rPr lang="en-US" sz="2200">
                <a:ea typeface="Calibri"/>
                <a:cs typeface="Calibri"/>
              </a:rPr>
              <a:t>9 at Conley Elementary</a:t>
            </a:r>
            <a:endParaRPr lang="en-US" sz="2200" dirty="0">
              <a:ea typeface="Calibri"/>
              <a:cs typeface="Calibri"/>
            </a:endParaRPr>
          </a:p>
          <a:p>
            <a:pPr marL="200660" lvl="1" indent="0">
              <a:buNone/>
            </a:pPr>
            <a:r>
              <a:rPr lang="en-US" sz="2200" dirty="0">
                <a:ea typeface="Calibri"/>
                <a:cs typeface="Calibri"/>
              </a:rPr>
              <a:t>I have taught</a:t>
            </a:r>
          </a:p>
          <a:p>
            <a:pPr marL="383540" lvl="1"/>
            <a:r>
              <a:rPr lang="en-US" sz="2200" dirty="0">
                <a:ea typeface="Calibri"/>
                <a:cs typeface="Calibri"/>
              </a:rPr>
              <a:t>Grades K-6th except 1st</a:t>
            </a:r>
          </a:p>
          <a:p>
            <a:pPr marL="383540" lvl="1"/>
            <a:r>
              <a:rPr lang="en-US" sz="2200" dirty="0">
                <a:ea typeface="Calibri"/>
                <a:cs typeface="Calibri"/>
              </a:rPr>
              <a:t>Math, reading, science, writing, and social </a:t>
            </a:r>
            <a:r>
              <a:rPr lang="en-US" sz="2200">
                <a:ea typeface="Calibri"/>
                <a:cs typeface="Calibri"/>
              </a:rPr>
              <a:t>studies</a:t>
            </a:r>
            <a:endParaRPr lang="en-US" sz="2200" dirty="0">
              <a:ea typeface="Calibri"/>
              <a:cs typeface="Calibri"/>
            </a:endParaRPr>
          </a:p>
          <a:p>
            <a:pPr marL="383540" lvl="1"/>
            <a:r>
              <a:rPr lang="en-US" sz="2200" dirty="0">
                <a:ea typeface="Calibri"/>
                <a:cs typeface="Calibri"/>
              </a:rPr>
              <a:t>Interim EDEP manager</a:t>
            </a:r>
          </a:p>
          <a:p>
            <a:pPr marL="383540" lvl="1"/>
            <a:r>
              <a:rPr lang="en-US" sz="2200" dirty="0">
                <a:ea typeface="Calibri"/>
                <a:cs typeface="Calibri"/>
              </a:rPr>
              <a:t>21st Century Coordinator</a:t>
            </a:r>
          </a:p>
          <a:p>
            <a:pPr marL="383540" lvl="1"/>
            <a:r>
              <a:rPr lang="en-US" sz="2200" dirty="0">
                <a:ea typeface="Calibri"/>
                <a:cs typeface="Calibri"/>
              </a:rPr>
              <a:t>Summer school and after school tutoring</a:t>
            </a:r>
          </a:p>
          <a:p>
            <a:pPr marL="383540" lvl="1"/>
            <a:r>
              <a:rPr lang="en-US" sz="2200" dirty="0">
                <a:ea typeface="Calibri"/>
                <a:cs typeface="Calibri"/>
              </a:rPr>
              <a:t>Two time- Glenn Howell </a:t>
            </a:r>
            <a:r>
              <a:rPr lang="en-US" sz="2200">
                <a:ea typeface="Calibri"/>
                <a:cs typeface="Calibri"/>
              </a:rPr>
              <a:t>Distinguished</a:t>
            </a:r>
            <a:r>
              <a:rPr lang="en-US" sz="2200" dirty="0">
                <a:ea typeface="Calibri"/>
                <a:cs typeface="Calibri"/>
              </a:rPr>
              <a:t> Teacher of the Year</a:t>
            </a:r>
          </a:p>
          <a:p>
            <a:pPr marL="383540" lvl="1"/>
            <a:r>
              <a:rPr lang="en-US" sz="2200">
                <a:ea typeface="Calibri"/>
                <a:cs typeface="Calibri"/>
              </a:rPr>
              <a:t>Teacher of the Year multiple times</a:t>
            </a:r>
            <a:endParaRPr lang="en-US" sz="2200" dirty="0">
              <a:ea typeface="Calibri"/>
              <a:cs typeface="Calibri"/>
            </a:endParaRPr>
          </a:p>
          <a:p>
            <a:pPr marL="383540" lvl="1"/>
            <a:r>
              <a:rPr lang="en-US" sz="2200">
                <a:ea typeface="Calibri"/>
                <a:cs typeface="Calibri"/>
              </a:rPr>
              <a:t>Gadsden County Rookie Teacher of the Year</a:t>
            </a:r>
            <a:endParaRPr lang="en-US" sz="2200" dirty="0">
              <a:ea typeface="Calibri"/>
              <a:cs typeface="Calibri"/>
            </a:endParaRPr>
          </a:p>
          <a:p>
            <a:pPr marL="383540" lvl="1"/>
            <a:r>
              <a:rPr lang="en-US" sz="2200" dirty="0">
                <a:ea typeface="Calibri"/>
                <a:cs typeface="Calibri"/>
              </a:rPr>
              <a:t>Math Interventionist for 2 years</a:t>
            </a:r>
          </a:p>
          <a:p>
            <a:pPr marL="200660" lvl="1" indent="0">
              <a:buNone/>
            </a:pPr>
            <a:endParaRPr lang="en-US" sz="2200" dirty="0">
              <a:ea typeface="Calibri"/>
              <a:cs typeface="Calibri"/>
            </a:endParaRPr>
          </a:p>
          <a:p>
            <a:pPr>
              <a:buClr>
                <a:srgbClr val="1CADE4"/>
              </a:buClr>
              <a:buFont typeface="Wingdings" panose="020F0502020204030204" pitchFamily="34" charset="0"/>
              <a:buChar char="v"/>
            </a:pPr>
            <a:endParaRPr lang="en-US" sz="24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3316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039AC8-021B-AE0D-42E6-49D4EAA0D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00" y="639097"/>
            <a:ext cx="4813072" cy="34947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>
                <a:solidFill>
                  <a:schemeClr val="tx1">
                    <a:lumMod val="85000"/>
                    <a:lumOff val="15000"/>
                  </a:schemeClr>
                </a:solidFill>
              </a:rPr>
              <a:t>LCTA Site Leader</a:t>
            </a:r>
          </a:p>
        </p:txBody>
      </p:sp>
      <p:pic>
        <p:nvPicPr>
          <p:cNvPr id="4" name="Content Placeholder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B5EC3C8B-DF10-9D3B-6441-FE0A1463B7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6433"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84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936331-72A0-191C-90C3-7B6BDD2DF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ea typeface="Calibri Light"/>
                <a:cs typeface="Calibri Light"/>
              </a:rPr>
              <a:t>Family</a:t>
            </a:r>
            <a:endParaRPr lang="en-US" sz="4000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CB397-769B-B170-32B7-928F3861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546224"/>
            <a:ext cx="3448259" cy="3342747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</a:rPr>
              <a:t>I have a close-knot family including my mother and  3 siblings, 2 sisters and a brother.  Mother of 2 daughters, Journi and Kassidi</a:t>
            </a:r>
          </a:p>
          <a:p>
            <a:endParaRPr lang="en-US" sz="1800">
              <a:solidFill>
                <a:srgbClr val="FFFFFF"/>
              </a:solidFill>
              <a:ea typeface="Calibri"/>
              <a:cs typeface="Calibri"/>
            </a:endParaRPr>
          </a:p>
        </p:txBody>
      </p:sp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2AE98101-843F-2C15-CDAE-668F0B06BB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747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366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0FA32-5F86-0968-9C0F-5C230C7EA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Real World Math</a:t>
            </a:r>
            <a:endParaRPr lang="en-US" dirty="0"/>
          </a:p>
        </p:txBody>
      </p:sp>
      <p:pic>
        <p:nvPicPr>
          <p:cNvPr id="4" name="Content Placeholder 3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6EDFBFEF-ED9E-B7DB-5349-CD6B878B75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94977" y="2132529"/>
            <a:ext cx="3848100" cy="4114800"/>
          </a:xfrm>
        </p:spPr>
      </p:pic>
      <p:pic>
        <p:nvPicPr>
          <p:cNvPr id="5" name="Picture 4" descr="A group of people sitting at tables in a room&#10;&#10;Description automatically generated">
            <a:extLst>
              <a:ext uri="{FF2B5EF4-FFF2-40B4-BE49-F238E27FC236}">
                <a16:creationId xmlns:a16="http://schemas.microsoft.com/office/drawing/2014/main" id="{13651932-DFB0-5528-E003-7CD28EB91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817" y="1975449"/>
            <a:ext cx="38481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161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9FD13-8FC8-625B-4770-EF37F7DD8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Real World Science</a:t>
            </a:r>
            <a:endParaRPr lang="en-US" dirty="0"/>
          </a:p>
        </p:txBody>
      </p:sp>
      <p:pic>
        <p:nvPicPr>
          <p:cNvPr id="4" name="Content Placeholder 3" descr="A child and child in a classroom&#10;&#10;Description automatically generated">
            <a:extLst>
              <a:ext uri="{FF2B5EF4-FFF2-40B4-BE49-F238E27FC236}">
                <a16:creationId xmlns:a16="http://schemas.microsoft.com/office/drawing/2014/main" id="{7FAD9E84-57D4-549C-F117-AD156AE6C3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3430" y="1931246"/>
            <a:ext cx="3086100" cy="4114800"/>
          </a:xfrm>
        </p:spPr>
      </p:pic>
      <p:pic>
        <p:nvPicPr>
          <p:cNvPr id="5" name="Picture 4" descr="A group of people at a table&#10;&#10;Description automatically generated">
            <a:extLst>
              <a:ext uri="{FF2B5EF4-FFF2-40B4-BE49-F238E27FC236}">
                <a16:creationId xmlns:a16="http://schemas.microsoft.com/office/drawing/2014/main" id="{D813F68B-2855-DCF8-E8D6-FE5071814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9780" y="1989826"/>
            <a:ext cx="3086100" cy="4114800"/>
          </a:xfrm>
          <a:prstGeom prst="rect">
            <a:avLst/>
          </a:prstGeom>
        </p:spPr>
      </p:pic>
      <p:pic>
        <p:nvPicPr>
          <p:cNvPr id="6" name="Picture 5" descr="A child standing next to a person&#10;&#10;Description automatically generated">
            <a:extLst>
              <a:ext uri="{FF2B5EF4-FFF2-40B4-BE49-F238E27FC236}">
                <a16:creationId xmlns:a16="http://schemas.microsoft.com/office/drawing/2014/main" id="{AC861852-FA84-31EE-3764-1A2EF738FF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724" y="1932317"/>
            <a:ext cx="30861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924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8BDBE5C-BBE9-4E89-BEE5-DEB6EAB87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023AD7-8A81-E940-73DB-E2606BF5C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34946"/>
            <a:ext cx="3689094" cy="5055904"/>
          </a:xfrm>
        </p:spPr>
        <p:txBody>
          <a:bodyPr anchor="ctr">
            <a:normAutofit/>
          </a:bodyPr>
          <a:lstStyle/>
          <a:p>
            <a:pPr algn="r"/>
            <a:r>
              <a:rPr lang="en-US" dirty="0">
                <a:ea typeface="Calibri Light"/>
                <a:cs typeface="Calibri Light"/>
              </a:rPr>
              <a:t>Grading-Math &amp; Science</a:t>
            </a:r>
            <a:endParaRPr lang="en-US">
              <a:ea typeface="Calibri Light"/>
              <a:cs typeface="Calibri Ligh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52F38C-F560-47AA-90AD-209F39C04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791298"/>
            <a:ext cx="0" cy="27432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DFC4168B-AA75-4715-9B96-CF84B170A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E7E8263-9240-8B66-3EDB-C5B12CE109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3152376"/>
              </p:ext>
            </p:extLst>
          </p:nvPr>
        </p:nvGraphicFramePr>
        <p:xfrm>
          <a:off x="4976031" y="634947"/>
          <a:ext cx="6582555" cy="5121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30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D76F69-CCEA-0569-B844-1E83D4C30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783" y="516835"/>
            <a:ext cx="5977937" cy="1666501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ea typeface="Calibri Light"/>
                <a:cs typeface="Calibri Light"/>
              </a:rPr>
              <a:t>Graded Work</a:t>
            </a:r>
            <a:endParaRPr lang="en-US" sz="4000">
              <a:solidFill>
                <a:srgbClr val="FFFFFF"/>
              </a:solidFill>
            </a:endParaRPr>
          </a:p>
        </p:txBody>
      </p:sp>
      <p:pic>
        <p:nvPicPr>
          <p:cNvPr id="5" name="Picture 4" descr="Pencil and answer-sheet">
            <a:extLst>
              <a:ext uri="{FF2B5EF4-FFF2-40B4-BE49-F238E27FC236}">
                <a16:creationId xmlns:a16="http://schemas.microsoft.com/office/drawing/2014/main" id="{AEBFD9AD-EAC9-FABD-6013-394A5DAF1C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1" r="292" b="-1"/>
          <a:stretch/>
        </p:blipFill>
        <p:spPr>
          <a:xfrm>
            <a:off x="20" y="10"/>
            <a:ext cx="4580077" cy="68579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0864" y="2353592"/>
            <a:ext cx="5669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8777E-426B-95B7-7EDE-CB7661D50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784" y="2546224"/>
            <a:ext cx="5977938" cy="3342747"/>
          </a:xfrm>
        </p:spPr>
        <p:txBody>
          <a:bodyPr vert="horz" lIns="0" tIns="45720" rIns="0" bIns="45720" rtlCol="0" anchor="t">
            <a:noAutofit/>
          </a:bodyPr>
          <a:lstStyle/>
          <a:p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</a:rPr>
              <a:t>Goes home the day of or after it shows in the  gradebook. Students are instructed to place the graded work in the back pocket of their planner.</a:t>
            </a:r>
          </a:p>
          <a:p>
            <a:endParaRPr lang="en-US" sz="2400" dirty="0">
              <a:solidFill>
                <a:srgbClr val="FFFFFF"/>
              </a:solidFill>
              <a:ea typeface="Calibri"/>
              <a:cs typeface="Calibri"/>
            </a:endParaRPr>
          </a:p>
          <a:p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</a:rPr>
              <a:t>Work with check marks or smiley faces is guided instruction or completion-only.</a:t>
            </a:r>
          </a:p>
        </p:txBody>
      </p:sp>
    </p:spTree>
    <p:extLst>
      <p:ext uri="{BB962C8B-B14F-4D97-AF65-F5344CB8AC3E}">
        <p14:creationId xmlns:p14="http://schemas.microsoft.com/office/powerpoint/2010/main" val="18311388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FE1B2C-7BC1-4AE2-9A50-2A4A70A9D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7E8244A-2C81-4C0E-A929-3EC8EFF35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58724" y="457200"/>
            <a:ext cx="11274552" cy="59436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199ED3-49DE-AC9C-BE91-E7E197C12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749" y="963997"/>
            <a:ext cx="3787457" cy="4938361"/>
          </a:xfrm>
        </p:spPr>
        <p:txBody>
          <a:bodyPr anchor="ctr">
            <a:normAutofit/>
          </a:bodyPr>
          <a:lstStyle/>
          <a:p>
            <a:pPr algn="r"/>
            <a:r>
              <a:rPr lang="en-US" dirty="0">
                <a:ea typeface="Calibri Light"/>
                <a:cs typeface="Calibri Light"/>
              </a:rPr>
              <a:t>Homework</a:t>
            </a:r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2CC3441-26B3-4381-B3DF-8AE3C288B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1974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980C1-8C08-B487-FB44-54291DB17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1798" y="963507"/>
            <a:ext cx="5968181" cy="4938851"/>
          </a:xfr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Students are instructed to write their homework in their planners along with upcoming dates for activities, tests, quizzes, and special area.</a:t>
            </a:r>
          </a:p>
          <a:p>
            <a:r>
              <a:rPr lang="en-US" dirty="0">
                <a:ea typeface="Calibri"/>
                <a:cs typeface="Calibri"/>
              </a:rPr>
              <a:t>Homework is due the day after it is assigned unless notified in the planner.</a:t>
            </a:r>
          </a:p>
          <a:p>
            <a:r>
              <a:rPr lang="en-US" dirty="0">
                <a:ea typeface="Calibri"/>
                <a:cs typeface="Calibri"/>
              </a:rPr>
              <a:t>In the gradebook you will see a checkmark if it was completed and turned in and a blank if not.</a:t>
            </a:r>
          </a:p>
          <a:p>
            <a:r>
              <a:rPr lang="en-US" dirty="0">
                <a:ea typeface="Calibri"/>
                <a:cs typeface="Calibri"/>
              </a:rPr>
              <a:t>We review all homework if the students have questions or get a problem incorrect. </a:t>
            </a:r>
          </a:p>
        </p:txBody>
      </p:sp>
    </p:spTree>
    <p:extLst>
      <p:ext uri="{BB962C8B-B14F-4D97-AF65-F5344CB8AC3E}">
        <p14:creationId xmlns:p14="http://schemas.microsoft.com/office/powerpoint/2010/main" val="270971729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RetrospectVTI</vt:lpstr>
      <vt:lpstr>Welcome!</vt:lpstr>
      <vt:lpstr>A Little about me</vt:lpstr>
      <vt:lpstr>LCTA Site Leader</vt:lpstr>
      <vt:lpstr>Family</vt:lpstr>
      <vt:lpstr>Real World Math</vt:lpstr>
      <vt:lpstr>Real World Science</vt:lpstr>
      <vt:lpstr>Grading-Math &amp; Science</vt:lpstr>
      <vt:lpstr>Graded Work</vt:lpstr>
      <vt:lpstr>Homework</vt:lpstr>
      <vt:lpstr>Make Up Work</vt:lpstr>
      <vt:lpstr>Classroom Expectations</vt:lpstr>
      <vt:lpstr>Teacher Contact</vt:lpstr>
      <vt:lpstr>Wish List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248</cp:revision>
  <dcterms:created xsi:type="dcterms:W3CDTF">2023-12-08T16:41:17Z</dcterms:created>
  <dcterms:modified xsi:type="dcterms:W3CDTF">2023-12-12T20:39:11Z</dcterms:modified>
</cp:coreProperties>
</file>