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36" autoAdjust="0"/>
    <p:restoredTop sz="94660"/>
  </p:normalViewPr>
  <p:slideViewPr>
    <p:cSldViewPr snapToGrid="0">
      <p:cViewPr varScale="1">
        <p:scale>
          <a:sx n="37" d="100"/>
          <a:sy n="37" d="100"/>
        </p:scale>
        <p:origin x="24" y="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OeYYiSsPf4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38648" y="373487"/>
            <a:ext cx="88847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000" dirty="0"/>
              <a:t>Penny Lab:</a:t>
            </a:r>
          </a:p>
          <a:p>
            <a:pPr algn="ctr"/>
            <a:r>
              <a:rPr lang="en-CA" sz="4000" dirty="0"/>
              <a:t>Exploring the Scientific Method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121" b="35376"/>
          <a:stretch/>
        </p:blipFill>
        <p:spPr>
          <a:xfrm>
            <a:off x="3962467" y="2204166"/>
            <a:ext cx="4437108" cy="2831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94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1065" y="566670"/>
            <a:ext cx="1099855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dirty="0"/>
              <a:t>Step 1: Make an Observation</a:t>
            </a:r>
          </a:p>
          <a:p>
            <a:r>
              <a:rPr lang="en-CA" sz="2800" dirty="0"/>
              <a:t>During the summer my family plays a game known simply as “The Penny Game”.  It involves throwing twenty pennies in the swimming pool and then on the count of 3 racing to see who can collect the most pennies.  </a:t>
            </a:r>
          </a:p>
          <a:p>
            <a:endParaRPr lang="en-CA" sz="2800" dirty="0"/>
          </a:p>
          <a:p>
            <a:r>
              <a:rPr lang="en-CA" sz="2800" dirty="0"/>
              <a:t>When not in use we leave the pennies on the windowsill of the garage.  I have noticed that when it rains, drops of water collect on top of the pennies.</a:t>
            </a:r>
          </a:p>
          <a:p>
            <a:endParaRPr lang="en-CA" sz="2800" dirty="0"/>
          </a:p>
          <a:p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2852483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9840" y="1515487"/>
            <a:ext cx="1099855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dirty="0"/>
              <a:t>Step 2: Ask a Question</a:t>
            </a:r>
            <a:endParaRPr lang="en-CA" sz="2800" dirty="0"/>
          </a:p>
          <a:p>
            <a:endParaRPr lang="en-CA" sz="2800" dirty="0"/>
          </a:p>
          <a:p>
            <a:r>
              <a:rPr lang="en-CA" sz="2800" dirty="0"/>
              <a:t>Based on my initial observation I came up with this question.</a:t>
            </a:r>
          </a:p>
          <a:p>
            <a:endParaRPr lang="en-CA" sz="2800" dirty="0"/>
          </a:p>
          <a:p>
            <a:pPr marL="514350" indent="-514350">
              <a:buAutoNum type="arabicPeriod"/>
            </a:pPr>
            <a:r>
              <a:rPr lang="en-CA" sz="2800" dirty="0"/>
              <a:t>How many drops of water can fit on a penny?</a:t>
            </a:r>
          </a:p>
          <a:p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1533749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1828800"/>
            <a:ext cx="10363826" cy="3962399"/>
          </a:xfrm>
        </p:spPr>
        <p:txBody>
          <a:bodyPr>
            <a:normAutofit/>
          </a:bodyPr>
          <a:lstStyle/>
          <a:p>
            <a:r>
              <a:rPr lang="en-US" dirty="0"/>
              <a:t>water is a polar molecule, meaning it has a negative and a positive end. The positive region on one molecule is attracted to the negative region on another. This makes water cohesive. Cohesive means I </a:t>
            </a:r>
            <a:r>
              <a:rPr lang="en-US" b="1" dirty="0">
                <a:solidFill>
                  <a:srgbClr val="FF0000"/>
                </a:solidFill>
              </a:rPr>
              <a:t>‘sticks to itself.’ </a:t>
            </a:r>
          </a:p>
          <a:p>
            <a:r>
              <a:rPr lang="en-US" b="1" dirty="0">
                <a:solidFill>
                  <a:srgbClr val="FF0000"/>
                </a:solidFill>
              </a:rPr>
              <a:t>i</a:t>
            </a:r>
            <a:r>
              <a:rPr lang="en-US" dirty="0"/>
              <a:t>n bodies of water large and small, water forms a ‘skin’ on the surface. This is strong enough for some insects to walk on! 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https://youtu.be/OeYYiSsPf4I</a:t>
            </a:r>
            <a:r>
              <a:rPr lang="en-US" dirty="0"/>
              <a:t> (end at 2:21)</a:t>
            </a:r>
          </a:p>
        </p:txBody>
      </p:sp>
    </p:spTree>
    <p:extLst>
      <p:ext uri="{BB962C8B-B14F-4D97-AF65-F5344CB8AC3E}">
        <p14:creationId xmlns:p14="http://schemas.microsoft.com/office/powerpoint/2010/main" val="1210441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1065" y="566670"/>
            <a:ext cx="1099855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dirty="0"/>
              <a:t>Step 3: Form a Hypothesis</a:t>
            </a:r>
          </a:p>
          <a:p>
            <a:endParaRPr lang="en-CA" sz="4000" dirty="0"/>
          </a:p>
          <a:p>
            <a:r>
              <a:rPr lang="en-CA" sz="2800" dirty="0"/>
              <a:t>Hypothesis 1: I think _________ drops of water will fit on a penny</a:t>
            </a:r>
          </a:p>
          <a:p>
            <a:endParaRPr lang="en-CA" sz="2800" dirty="0"/>
          </a:p>
          <a:p>
            <a:r>
              <a:rPr lang="en-CA" sz="2800" dirty="0"/>
              <a:t>Hypothesis 2- Class Hypothesis: The class thinks between_____ and _____ drops of water will fit on a penny</a:t>
            </a:r>
          </a:p>
          <a:p>
            <a:endParaRPr lang="en-CA" sz="2800" dirty="0"/>
          </a:p>
          <a:p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795013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6822" y="0"/>
            <a:ext cx="1099855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dirty="0"/>
              <a:t>Step 4: Design an Experiment</a:t>
            </a:r>
          </a:p>
          <a:p>
            <a:r>
              <a:rPr lang="en-CA" sz="2800" b="1" dirty="0"/>
              <a:t>Materials: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2800" dirty="0"/>
              <a:t>1 penny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2800" dirty="0"/>
              <a:t>Paper towel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2800" dirty="0"/>
              <a:t>Eye dropper/pipette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2800" dirty="0"/>
              <a:t>Water in small cup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CA" sz="2800" dirty="0"/>
          </a:p>
          <a:p>
            <a:r>
              <a:rPr lang="en-CA" sz="2800" b="1" dirty="0"/>
              <a:t>Procedure:</a:t>
            </a:r>
          </a:p>
          <a:p>
            <a:r>
              <a:rPr lang="en-CA" sz="2800" dirty="0"/>
              <a:t>Step 1: Rinse a penny in tap water and dry completely.</a:t>
            </a:r>
          </a:p>
          <a:p>
            <a:r>
              <a:rPr lang="en-CA" sz="2800" dirty="0"/>
              <a:t>Step 2: Place the penny on paper towel.</a:t>
            </a:r>
          </a:p>
          <a:p>
            <a:r>
              <a:rPr lang="en-CA" sz="2800" dirty="0"/>
              <a:t>Step 3: Use a dropper to place drops of WATER on the penny (one at a time) until ANY amount of water</a:t>
            </a:r>
          </a:p>
          <a:p>
            <a:r>
              <a:rPr lang="en-CA" sz="2800" dirty="0"/>
              <a:t>runs over the edge of the penny.</a:t>
            </a:r>
          </a:p>
          <a:p>
            <a:r>
              <a:rPr lang="en-CA" sz="2800" dirty="0"/>
              <a:t>Step 4: Record the number of drops for that trial in the table for you</a:t>
            </a:r>
          </a:p>
          <a:p>
            <a:r>
              <a:rPr lang="en-CA" sz="2800" dirty="0"/>
              <a:t>Step 5: Repeat steps 3-4 for your partner. Do this for 3 trials. </a:t>
            </a:r>
          </a:p>
        </p:txBody>
      </p:sp>
    </p:spTree>
    <p:extLst>
      <p:ext uri="{BB962C8B-B14F-4D97-AF65-F5344CB8AC3E}">
        <p14:creationId xmlns:p14="http://schemas.microsoft.com/office/powerpoint/2010/main" val="3206995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6822" y="0"/>
            <a:ext cx="109985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dirty="0"/>
              <a:t>Step 6: Draw Conclusions</a:t>
            </a:r>
          </a:p>
          <a:p>
            <a:endParaRPr lang="en-CA" sz="4000" dirty="0"/>
          </a:p>
          <a:p>
            <a:r>
              <a:rPr lang="en-CA" sz="2800" dirty="0"/>
              <a:t>Determine if your data did or did not support your </a:t>
            </a:r>
            <a:r>
              <a:rPr lang="en-CA" sz="2800"/>
              <a:t>hyopotheis</a:t>
            </a:r>
            <a:r>
              <a:rPr lang="en-CA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14243642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55</TotalTime>
  <Words>370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Tw Cen MT</vt:lpstr>
      <vt:lpstr>Droplet</vt:lpstr>
      <vt:lpstr>PowerPoint Presentation</vt:lpstr>
      <vt:lpstr>PowerPoint Presentation</vt:lpstr>
      <vt:lpstr>PowerPoint Presentation</vt:lpstr>
      <vt:lpstr>Research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angelademeester@hotmail.com</dc:creator>
  <cp:lastModifiedBy>Britt G</cp:lastModifiedBy>
  <cp:revision>9</cp:revision>
  <dcterms:created xsi:type="dcterms:W3CDTF">2014-08-08T21:03:53Z</dcterms:created>
  <dcterms:modified xsi:type="dcterms:W3CDTF">2018-09-03T17:07:29Z</dcterms:modified>
</cp:coreProperties>
</file>