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56" r:id="rId12"/>
    <p:sldId id="268" r:id="rId13"/>
    <p:sldId id="267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12.3: Inscribed Angles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0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KJ is a tangent line, what are the values for x and 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313" y="2052918"/>
            <a:ext cx="4984594" cy="464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0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12.4: Angle Measures and Segment Lengths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01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83" y="2052918"/>
            <a:ext cx="10964509" cy="295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42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828" y="610484"/>
            <a:ext cx="8946541" cy="41954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</a:t>
            </a:r>
            <a:r>
              <a:rPr lang="en-US" sz="3200" b="1" dirty="0" smtClean="0"/>
              <a:t>secant </a:t>
            </a:r>
            <a:r>
              <a:rPr lang="en-US" sz="3200" dirty="0" smtClean="0"/>
              <a:t>is a line that intersects a circle at two points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828" y="1755082"/>
            <a:ext cx="8530085" cy="494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7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83" y="2052918"/>
            <a:ext cx="10964509" cy="295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04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value of each variable?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21" y="2052918"/>
            <a:ext cx="11520511" cy="267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71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value of each variable?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271" y="1521758"/>
            <a:ext cx="4586505" cy="510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52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757" y="671812"/>
            <a:ext cx="7491981" cy="566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63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4881093"/>
            <a:ext cx="8946541" cy="1367306"/>
          </a:xfrm>
        </p:spPr>
        <p:txBody>
          <a:bodyPr>
            <a:noAutofit/>
          </a:bodyPr>
          <a:lstStyle/>
          <a:p>
            <a:r>
              <a:rPr lang="en-US" sz="2800" dirty="0" smtClean="0"/>
              <a:t>In other words, for any two line segments drawn, if you multiply the segments of the line together, it will be equal to the product of the other line segments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14" y="452718"/>
            <a:ext cx="10962767" cy="417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91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value of each variable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81" y="2545925"/>
            <a:ext cx="10915697" cy="256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4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far, angles in circles…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224767" cy="41954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Are there any other ways we could form an angle in this circle?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249" y="1716779"/>
            <a:ext cx="3934647" cy="435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22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19" y="2446985"/>
            <a:ext cx="11365160" cy="3116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value of each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40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4400" dirty="0" smtClean="0"/>
              <a:t>Section </a:t>
            </a:r>
            <a:r>
              <a:rPr lang="fr-FR" sz="4400" dirty="0"/>
              <a:t>12.3, pages 784: 6, 9, 11, 12, </a:t>
            </a:r>
            <a:r>
              <a:rPr lang="fr-FR" sz="4400" dirty="0" smtClean="0"/>
              <a:t>18</a:t>
            </a:r>
          </a:p>
          <a:p>
            <a:r>
              <a:rPr lang="fr-FR" sz="4400" dirty="0" smtClean="0"/>
              <a:t>Section 12.4, pages 794-795: 8, 10, 13, 15-18</a:t>
            </a:r>
          </a:p>
          <a:p>
            <a:pPr lvl="2"/>
            <a:r>
              <a:rPr lang="fr-FR" sz="4000" dirty="0" err="1" smtClean="0"/>
              <a:t>Honors</a:t>
            </a:r>
            <a:r>
              <a:rPr lang="fr-FR" sz="4000" dirty="0" smtClean="0"/>
              <a:t>: </a:t>
            </a:r>
            <a:r>
              <a:rPr lang="fr-FR" sz="4000" dirty="0" err="1" smtClean="0"/>
              <a:t>Add</a:t>
            </a:r>
            <a:r>
              <a:rPr lang="fr-FR" sz="4000" dirty="0" smtClean="0"/>
              <a:t> 24, 32, 33</a:t>
            </a:r>
          </a:p>
          <a:p>
            <a:r>
              <a:rPr lang="fr-FR" sz="4400" dirty="0" smtClean="0"/>
              <a:t>Quiz on </a:t>
            </a:r>
            <a:r>
              <a:rPr lang="fr-FR" sz="4400" dirty="0" err="1" smtClean="0"/>
              <a:t>Monday</a:t>
            </a:r>
            <a:r>
              <a:rPr lang="fr-FR" sz="4400" dirty="0" smtClean="0"/>
              <a:t> (Area)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936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428" y="608587"/>
            <a:ext cx="7267956" cy="419548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 </a:t>
            </a:r>
            <a:r>
              <a:rPr lang="en-US" sz="3600" b="1" dirty="0" smtClean="0"/>
              <a:t>inscribed angle </a:t>
            </a:r>
            <a:r>
              <a:rPr lang="en-US" sz="3600" dirty="0" smtClean="0"/>
              <a:t>is one whose vertex is on the circle (not the center)</a:t>
            </a:r>
          </a:p>
          <a:p>
            <a:r>
              <a:rPr lang="en-US" sz="3600" dirty="0" smtClean="0"/>
              <a:t>The endpoints of the rays of an inscribed angle form the </a:t>
            </a:r>
            <a:r>
              <a:rPr lang="en-US" sz="3600" b="1" dirty="0" smtClean="0"/>
              <a:t>intercepted arc </a:t>
            </a:r>
            <a:r>
              <a:rPr lang="en-US" sz="3600" dirty="0" smtClean="0"/>
              <a:t>for that angle </a:t>
            </a:r>
          </a:p>
          <a:p>
            <a:endParaRPr lang="en-US" sz="3600" dirty="0"/>
          </a:p>
          <a:p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384" y="608587"/>
            <a:ext cx="4455038" cy="2019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59" y="4147045"/>
            <a:ext cx="8658809" cy="252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7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values of a and 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029" y="2193219"/>
            <a:ext cx="4035850" cy="425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94" y="1948868"/>
            <a:ext cx="4987278" cy="3151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582" y="1957298"/>
            <a:ext cx="6368103" cy="274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4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470739"/>
            <a:ext cx="10996620" cy="371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3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values of the numbered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4" y="2490519"/>
            <a:ext cx="3365912" cy="3002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223" y="2490519"/>
            <a:ext cx="2616625" cy="3002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375" y="2490519"/>
            <a:ext cx="3498780" cy="300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6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36" y="1105180"/>
            <a:ext cx="11352818" cy="340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arc PMQ=212, what is the measure of angle PQR?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406" y="2052918"/>
            <a:ext cx="4977014" cy="478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</TotalTime>
  <Words>225</Words>
  <Application>Microsoft Office PowerPoint</Application>
  <PresentationFormat>Widescreen</PresentationFormat>
  <Paragraphs>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Ion</vt:lpstr>
      <vt:lpstr>12.3: Inscribed Angles</vt:lpstr>
      <vt:lpstr>So far, angles in circles…</vt:lpstr>
      <vt:lpstr>PowerPoint Presentation</vt:lpstr>
      <vt:lpstr>What are the values of a and b?</vt:lpstr>
      <vt:lpstr>PowerPoint Presentation</vt:lpstr>
      <vt:lpstr>PowerPoint Presentation</vt:lpstr>
      <vt:lpstr>Find the values of the numbered angles</vt:lpstr>
      <vt:lpstr>PowerPoint Presentation</vt:lpstr>
      <vt:lpstr>If arc PMQ=212, what is the measure of angle PQR?</vt:lpstr>
      <vt:lpstr>If KJ is a tangent line, what are the values for x and y?</vt:lpstr>
      <vt:lpstr>12.4: Angle Measures and Segment Lengths</vt:lpstr>
      <vt:lpstr>PowerPoint Presentation</vt:lpstr>
      <vt:lpstr>PowerPoint Presentation</vt:lpstr>
      <vt:lpstr>PowerPoint Presentation</vt:lpstr>
      <vt:lpstr>What is the value of each variable? </vt:lpstr>
      <vt:lpstr>What is the value of each variable? </vt:lpstr>
      <vt:lpstr>PowerPoint Presentation</vt:lpstr>
      <vt:lpstr>PowerPoint Presentation</vt:lpstr>
      <vt:lpstr>Find the value of each variable </vt:lpstr>
      <vt:lpstr>Find the value of each variable</vt:lpstr>
      <vt:lpstr>Homework:</vt:lpstr>
    </vt:vector>
  </TitlesOfParts>
  <Company>Leon County Schools -LCSB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12.3: Inscribed Angles</dc:title>
  <dc:creator>Brustad, Benjamin</dc:creator>
  <cp:lastModifiedBy>Brustad, Benjamin</cp:lastModifiedBy>
  <cp:revision>6</cp:revision>
  <dcterms:created xsi:type="dcterms:W3CDTF">2017-02-28T15:32:12Z</dcterms:created>
  <dcterms:modified xsi:type="dcterms:W3CDTF">2017-03-02T12:37:43Z</dcterms:modified>
</cp:coreProperties>
</file>