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8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72E89-EB9D-4E05-9FE1-11971CFAE1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E1F687-0BCA-4AF0-9C57-CB8C12A488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B30C4-FAF3-4D7B-8707-4E2A05713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CADD-63EC-4998-A1A5-ABAFE28E5081}" type="datetimeFigureOut">
              <a:rPr lang="en-US" smtClean="0"/>
              <a:t>08/25/2022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9D5BD-33EC-4082-9B80-23E3B3323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10D55-7F44-4A78-AD04-8179C9287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53B4-3C27-4665-B326-F566C40E8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25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C7337-8626-4AE1-88D5-090032F08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FBD2AA-F0FA-41A9-BF51-8EDAB15B3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8B56C-57B5-4C29-B1B3-98F57FAEE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CADD-63EC-4998-A1A5-ABAFE28E5081}" type="datetimeFigureOut">
              <a:rPr lang="en-US" smtClean="0"/>
              <a:t>08/25/2022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B829A-322E-4A1B-B8F3-E06800417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42DEE-0784-4415-8F1A-014913B8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53B4-3C27-4665-B326-F566C40E8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29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17F110-3611-4411-8EF2-7EE3737AAB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A3C560-D144-42FA-87B3-8861A3A437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09707-039B-4F0E-BB68-B312E1C1F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CADD-63EC-4998-A1A5-ABAFE28E5081}" type="datetimeFigureOut">
              <a:rPr lang="en-US" smtClean="0"/>
              <a:t>08/25/2022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1F209-E262-4377-B12D-A1402A8C3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8E455-C4F8-42C3-B3EF-5F5B9B37C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53B4-3C27-4665-B326-F566C40E8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2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BD0D3-0425-4F53-AF3E-6C4575208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BDAD9-8766-495F-87D6-F929B87B2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52BCC-8F57-4F81-B1AD-90F97CEFB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CADD-63EC-4998-A1A5-ABAFE28E5081}" type="datetimeFigureOut">
              <a:rPr lang="en-US" smtClean="0"/>
              <a:t>08/25/2022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E46B1-41F7-4125-AC35-FCD997070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CB96E-5181-4836-92BC-CBA10207C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53B4-3C27-4665-B326-F566C40E8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42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2020C-8C11-4137-B591-9F9AA97D1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AD020D-072C-4B47-9170-D232C6A9A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8C9FA-3EA8-49B3-B7F7-27134F2BF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CADD-63EC-4998-A1A5-ABAFE28E5081}" type="datetimeFigureOut">
              <a:rPr lang="en-US" smtClean="0"/>
              <a:t>08/25/2022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EA6DE-6530-468E-A230-822A456FD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3937C-33EF-46EA-8045-5B8DB6934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53B4-3C27-4665-B326-F566C40E8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96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873F5-9684-47BE-9800-DC7CC4A0F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9E32A-66C4-4FE6-A1ED-9EAC91E91F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E0B2A2-E923-40B9-8503-A26F16E325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208E05-1E02-4002-BEFE-076A045B4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CADD-63EC-4998-A1A5-ABAFE28E5081}" type="datetimeFigureOut">
              <a:rPr lang="en-US" smtClean="0"/>
              <a:t>08/25/2022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69F84D-C891-4DCE-B896-FA8F6B4D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613EE2-B3FE-4F01-96AD-9B37320BF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53B4-3C27-4665-B326-F566C40E8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77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F02E4-4C65-4E68-9450-CDA30D78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97085-B2E5-447C-9CD9-85228505E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5D3CA-BBCE-4DF6-923E-CCA2CA7F2C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19331A-AD34-4E0D-9767-60F4A9BC93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C33527-E241-4390-A491-3EBB3D4668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65D33C-FC2D-4FC8-A19A-6F575F0F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CADD-63EC-4998-A1A5-ABAFE28E5081}" type="datetimeFigureOut">
              <a:rPr lang="en-US" smtClean="0"/>
              <a:t>08/25/2022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BB468D-25F2-42E3-9FE0-A3F552C20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6E862D-24CF-4F96-801B-BFAA21D0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53B4-3C27-4665-B326-F566C40E8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31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AD1CB-D961-42E1-96A0-9AC29D782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7F4E73-2D60-449D-9846-B2E0D4CE8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CADD-63EC-4998-A1A5-ABAFE28E5081}" type="datetimeFigureOut">
              <a:rPr lang="en-US" smtClean="0"/>
              <a:t>08/25/2022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939962-DAC3-4D15-ACBF-E809E7F7A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CF145C-03A9-4516-974A-EB1F31F0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53B4-3C27-4665-B326-F566C40E8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206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51904F-6244-4379-8632-D374436B3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CADD-63EC-4998-A1A5-ABAFE28E5081}" type="datetimeFigureOut">
              <a:rPr lang="en-US" smtClean="0"/>
              <a:t>08/25/2022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48283A-9B97-4513-804C-06B0FB964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4B14AA-F536-4228-8CCE-B9E726966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53B4-3C27-4665-B326-F566C40E8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662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8AD88-E417-464D-B323-838739BE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76D2B-D2E7-49C5-A56E-28E06AA52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C6AF83-F7E8-4520-9B1E-E1098D4B18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A4B22F-B02A-4030-BE4E-1AB5FD467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CADD-63EC-4998-A1A5-ABAFE28E5081}" type="datetimeFigureOut">
              <a:rPr lang="en-US" smtClean="0"/>
              <a:t>08/25/2022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1DE1E-8EFF-4165-B8AD-1C21631D7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207B85-9B73-4A9D-8A70-2A368BC3E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53B4-3C27-4665-B326-F566C40E8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9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A5A1B-B40C-476A-95BA-DB645BE1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5FD735-207C-4136-9AED-ACC9298526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1A2D40-73D7-4A6C-9306-1A69EC5E6A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955734-258F-4936-B522-ABA81F47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CADD-63EC-4998-A1A5-ABAFE28E5081}" type="datetimeFigureOut">
              <a:rPr lang="en-US" smtClean="0"/>
              <a:t>08/25/2022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B7310-8271-4992-A498-69BC83D81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A53BD-03FA-4A68-B1E9-3382D00FC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53B4-3C27-4665-B326-F566C40E8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255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A80CDF-BF2A-455D-BE15-55BFBC0CF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E002F0-4109-40A5-AB6C-D10974B56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5AAD61-D472-42DD-AE6E-78FA99863D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CADD-63EC-4998-A1A5-ABAFE28E5081}" type="datetimeFigureOut">
              <a:rPr lang="en-US" smtClean="0"/>
              <a:t>08/25/2022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1C2B3-9996-4C35-A38B-561D31267C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790A6-835B-4C67-A9D8-9492923EA9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F53B4-3C27-4665-B326-F566C40E8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18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6646878-DC9B-084E-8D6E-80118C096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7965" y="4536"/>
            <a:ext cx="5216071" cy="68489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095BAB1-572C-9B4D-AC97-2AA1089C4414}"/>
              </a:ext>
            </a:extLst>
          </p:cNvPr>
          <p:cNvSpPr txBox="1"/>
          <p:nvPr/>
        </p:nvSpPr>
        <p:spPr>
          <a:xfrm>
            <a:off x="3575083" y="2877789"/>
            <a:ext cx="1004073" cy="883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86" b="1" dirty="0">
                <a:latin typeface="KG Miss Kindergarten" panose="02000000000000000000" pitchFamily="2" charset="77"/>
              </a:rPr>
              <a:t>Labor Day</a:t>
            </a:r>
          </a:p>
          <a:p>
            <a:pPr algn="ctr"/>
            <a:r>
              <a:rPr lang="en-US" sz="1286" b="1" dirty="0">
                <a:latin typeface="KG Miss Kindergarten" panose="02000000000000000000" pitchFamily="2" charset="77"/>
              </a:rPr>
              <a:t>Holiday</a:t>
            </a:r>
          </a:p>
          <a:p>
            <a:pPr algn="ctr"/>
            <a:r>
              <a:rPr lang="en-US" sz="1286" b="1" dirty="0">
                <a:latin typeface="KG Miss Kindergarten" panose="02000000000000000000" pitchFamily="2" charset="77"/>
              </a:rPr>
              <a:t>(No School)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CAE072-7958-6241-80E1-9711963BCE5C}"/>
              </a:ext>
            </a:extLst>
          </p:cNvPr>
          <p:cNvSpPr txBox="1"/>
          <p:nvPr/>
        </p:nvSpPr>
        <p:spPr>
          <a:xfrm>
            <a:off x="4579156" y="2877789"/>
            <a:ext cx="1004073" cy="619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Day 1</a:t>
            </a:r>
          </a:p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Music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9DF018-9A79-BC48-8E74-9F7CD3063C10}"/>
              </a:ext>
            </a:extLst>
          </p:cNvPr>
          <p:cNvSpPr txBox="1"/>
          <p:nvPr/>
        </p:nvSpPr>
        <p:spPr>
          <a:xfrm>
            <a:off x="5600569" y="2880952"/>
            <a:ext cx="1004073" cy="619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Day 2</a:t>
            </a:r>
          </a:p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P.E.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5F4FD3-AEC1-974A-BDBD-1F3FA2495EA4}"/>
              </a:ext>
            </a:extLst>
          </p:cNvPr>
          <p:cNvSpPr txBox="1"/>
          <p:nvPr/>
        </p:nvSpPr>
        <p:spPr>
          <a:xfrm>
            <a:off x="6616201" y="2877789"/>
            <a:ext cx="1004073" cy="488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86" b="1" dirty="0">
                <a:latin typeface="KG Miss Kindergarten" panose="02000000000000000000" pitchFamily="2" charset="77"/>
              </a:rPr>
              <a:t>Day 3</a:t>
            </a:r>
          </a:p>
          <a:p>
            <a:pPr algn="ctr"/>
            <a:r>
              <a:rPr lang="en-US" sz="1286" b="1" dirty="0">
                <a:latin typeface="KG Miss Kindergarten" panose="02000000000000000000" pitchFamily="2" charset="77"/>
              </a:rPr>
              <a:t>Guidance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452E74-3238-374E-855E-19454C74D577}"/>
              </a:ext>
            </a:extLst>
          </p:cNvPr>
          <p:cNvSpPr txBox="1"/>
          <p:nvPr/>
        </p:nvSpPr>
        <p:spPr>
          <a:xfrm>
            <a:off x="7626054" y="2880952"/>
            <a:ext cx="1004073" cy="619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Day 4</a:t>
            </a:r>
          </a:p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Art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EF172E-9EC3-7E41-8E03-0C1F6B08879F}"/>
              </a:ext>
            </a:extLst>
          </p:cNvPr>
          <p:cNvSpPr txBox="1"/>
          <p:nvPr/>
        </p:nvSpPr>
        <p:spPr>
          <a:xfrm>
            <a:off x="3569303" y="3894217"/>
            <a:ext cx="1004073" cy="762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Day 5</a:t>
            </a:r>
          </a:p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P.E.</a:t>
            </a:r>
          </a:p>
          <a:p>
            <a:pPr algn="ctr"/>
            <a:endParaRPr lang="en-US" sz="929" dirty="0">
              <a:latin typeface="KG Miss Kindergarten" panose="02000000000000000000" pitchFamily="2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465E27-DDA6-C644-8F94-2E54434CA46D}"/>
              </a:ext>
            </a:extLst>
          </p:cNvPr>
          <p:cNvSpPr txBox="1"/>
          <p:nvPr/>
        </p:nvSpPr>
        <p:spPr>
          <a:xfrm>
            <a:off x="4579156" y="3894217"/>
            <a:ext cx="1004073" cy="883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Day 6</a:t>
            </a:r>
          </a:p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Media Center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71FDCE-D8FE-D149-89CC-3261C002F6EB}"/>
              </a:ext>
            </a:extLst>
          </p:cNvPr>
          <p:cNvSpPr txBox="1"/>
          <p:nvPr/>
        </p:nvSpPr>
        <p:spPr>
          <a:xfrm>
            <a:off x="5600569" y="3897380"/>
            <a:ext cx="1004073" cy="619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Day 1</a:t>
            </a:r>
          </a:p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Music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238D73-F621-B744-AFA8-1AD89774A154}"/>
              </a:ext>
            </a:extLst>
          </p:cNvPr>
          <p:cNvSpPr txBox="1"/>
          <p:nvPr/>
        </p:nvSpPr>
        <p:spPr>
          <a:xfrm>
            <a:off x="6621981" y="3894217"/>
            <a:ext cx="1004073" cy="619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Day 2</a:t>
            </a:r>
          </a:p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P.E.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729E81-0FFE-A04E-9604-6F77ABD866EC}"/>
              </a:ext>
            </a:extLst>
          </p:cNvPr>
          <p:cNvSpPr txBox="1"/>
          <p:nvPr/>
        </p:nvSpPr>
        <p:spPr>
          <a:xfrm>
            <a:off x="7626054" y="3897379"/>
            <a:ext cx="1004073" cy="488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86" b="1" dirty="0">
                <a:latin typeface="KG Miss Kindergarten" panose="02000000000000000000" pitchFamily="2" charset="77"/>
              </a:rPr>
              <a:t>Day 3</a:t>
            </a:r>
          </a:p>
          <a:p>
            <a:pPr algn="ctr"/>
            <a:r>
              <a:rPr lang="en-US" sz="1286" b="1" dirty="0">
                <a:latin typeface="KG Miss Kindergarten" panose="02000000000000000000" pitchFamily="2" charset="77"/>
              </a:rPr>
              <a:t>Guidance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BEB8EF-3D37-CE45-B394-6A14EC05E8DE}"/>
              </a:ext>
            </a:extLst>
          </p:cNvPr>
          <p:cNvSpPr txBox="1"/>
          <p:nvPr/>
        </p:nvSpPr>
        <p:spPr>
          <a:xfrm>
            <a:off x="3572055" y="4924613"/>
            <a:ext cx="1004073" cy="575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71" b="1" dirty="0">
                <a:latin typeface="KG Miss Kindergarten" panose="02000000000000000000" pitchFamily="2" charset="77"/>
              </a:rPr>
              <a:t>Day 4</a:t>
            </a:r>
          </a:p>
          <a:p>
            <a:pPr algn="ctr"/>
            <a:r>
              <a:rPr lang="en-US" sz="1571" b="1" dirty="0">
                <a:latin typeface="KG Miss Kindergarten" panose="02000000000000000000" pitchFamily="2" charset="77"/>
              </a:rPr>
              <a:t>Art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DF0B1C-1416-F84A-B89A-152478263324}"/>
              </a:ext>
            </a:extLst>
          </p:cNvPr>
          <p:cNvSpPr txBox="1"/>
          <p:nvPr/>
        </p:nvSpPr>
        <p:spPr>
          <a:xfrm>
            <a:off x="4581908" y="4924613"/>
            <a:ext cx="1004073" cy="619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Day 5</a:t>
            </a:r>
          </a:p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P.E.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E3307D3-3597-C348-8F8F-B73E039AA6A2}"/>
              </a:ext>
            </a:extLst>
          </p:cNvPr>
          <p:cNvSpPr txBox="1"/>
          <p:nvPr/>
        </p:nvSpPr>
        <p:spPr>
          <a:xfrm>
            <a:off x="5597541" y="4927776"/>
            <a:ext cx="1004073" cy="883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Day 6</a:t>
            </a:r>
          </a:p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Media</a:t>
            </a:r>
          </a:p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Center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BBF3C4F-ED67-D845-8C2A-4F2BAF1D70D9}"/>
              </a:ext>
            </a:extLst>
          </p:cNvPr>
          <p:cNvSpPr txBox="1"/>
          <p:nvPr/>
        </p:nvSpPr>
        <p:spPr>
          <a:xfrm>
            <a:off x="6613174" y="4924613"/>
            <a:ext cx="1004073" cy="619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Day 1</a:t>
            </a:r>
          </a:p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Music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CE0CBC4-5CEC-7241-9FF7-4D1256EF078E}"/>
              </a:ext>
            </a:extLst>
          </p:cNvPr>
          <p:cNvSpPr txBox="1"/>
          <p:nvPr/>
        </p:nvSpPr>
        <p:spPr>
          <a:xfrm>
            <a:off x="7623026" y="4927776"/>
            <a:ext cx="1004073" cy="762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Day 2</a:t>
            </a:r>
          </a:p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P.E.</a:t>
            </a:r>
          </a:p>
          <a:p>
            <a:pPr algn="ctr"/>
            <a:endParaRPr lang="en-US" sz="929" dirty="0">
              <a:latin typeface="KG Miss Kindergarten" panose="02000000000000000000" pitchFamily="2" charset="7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F8D16E-47E2-7843-91D9-7C741EF38AF1}"/>
              </a:ext>
            </a:extLst>
          </p:cNvPr>
          <p:cNvSpPr txBox="1"/>
          <p:nvPr/>
        </p:nvSpPr>
        <p:spPr>
          <a:xfrm>
            <a:off x="3586239" y="5833306"/>
            <a:ext cx="1004073" cy="883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86" b="1" dirty="0">
                <a:latin typeface="KG Miss Kindergarten" panose="02000000000000000000" pitchFamily="2" charset="77"/>
              </a:rPr>
              <a:t>Fall </a:t>
            </a:r>
          </a:p>
          <a:p>
            <a:pPr algn="ctr"/>
            <a:r>
              <a:rPr lang="en-US" sz="1286" b="1" dirty="0">
                <a:latin typeface="KG Miss Kindergarten" panose="02000000000000000000" pitchFamily="2" charset="77"/>
              </a:rPr>
              <a:t>Holiday</a:t>
            </a:r>
          </a:p>
          <a:p>
            <a:pPr algn="ctr"/>
            <a:r>
              <a:rPr lang="en-US" sz="1286" b="1" dirty="0">
                <a:latin typeface="KG Miss Kindergarten" panose="02000000000000000000" pitchFamily="2" charset="77"/>
              </a:rPr>
              <a:t>(No School)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C855BAC-BBC0-4E4D-ABE6-5A4F10A27013}"/>
              </a:ext>
            </a:extLst>
          </p:cNvPr>
          <p:cNvSpPr txBox="1"/>
          <p:nvPr/>
        </p:nvSpPr>
        <p:spPr>
          <a:xfrm>
            <a:off x="4584660" y="5937270"/>
            <a:ext cx="1004073" cy="488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86" b="1" dirty="0">
                <a:latin typeface="KG Miss Kindergarten" panose="02000000000000000000" pitchFamily="2" charset="77"/>
              </a:rPr>
              <a:t>Day 3</a:t>
            </a:r>
          </a:p>
          <a:p>
            <a:pPr algn="ctr"/>
            <a:r>
              <a:rPr lang="en-US" sz="1286" b="1" dirty="0">
                <a:latin typeface="KG Miss Kindergarten" panose="02000000000000000000" pitchFamily="2" charset="77"/>
              </a:rPr>
              <a:t>Guidance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7BFECE-E531-AC49-A11A-C56348C24E74}"/>
              </a:ext>
            </a:extLst>
          </p:cNvPr>
          <p:cNvSpPr txBox="1"/>
          <p:nvPr/>
        </p:nvSpPr>
        <p:spPr>
          <a:xfrm>
            <a:off x="3569027" y="1829690"/>
            <a:ext cx="3018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B050"/>
                </a:solidFill>
                <a:latin typeface="KG Miss Kindergarten" panose="02000000000000000000" pitchFamily="2" charset="77"/>
              </a:rPr>
              <a:t>Mrs. Darden’s </a:t>
            </a:r>
          </a:p>
          <a:p>
            <a:pPr algn="ctr"/>
            <a:r>
              <a:rPr lang="en-US" sz="2000" b="1" dirty="0">
                <a:solidFill>
                  <a:srgbClr val="00B050"/>
                </a:solidFill>
                <a:latin typeface="KG Miss Kindergarten" panose="02000000000000000000" pitchFamily="2" charset="77"/>
              </a:rPr>
              <a:t>Special Area Schedule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62B5015-C1D3-CF47-9FC1-6D2F99112ADC}"/>
              </a:ext>
            </a:extLst>
          </p:cNvPr>
          <p:cNvSpPr txBox="1"/>
          <p:nvPr/>
        </p:nvSpPr>
        <p:spPr>
          <a:xfrm>
            <a:off x="6604366" y="1850314"/>
            <a:ext cx="1004073" cy="619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Day 5</a:t>
            </a:r>
          </a:p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P.E.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0FDD4F1-51FB-2A42-A3DB-8A81A36AE844}"/>
              </a:ext>
            </a:extLst>
          </p:cNvPr>
          <p:cNvSpPr txBox="1"/>
          <p:nvPr/>
        </p:nvSpPr>
        <p:spPr>
          <a:xfrm>
            <a:off x="7608439" y="1853477"/>
            <a:ext cx="1004073" cy="883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Day 6</a:t>
            </a:r>
          </a:p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Media Center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1EB8F5-DBEA-514C-AFA4-6C581422AB2C}"/>
              </a:ext>
            </a:extLst>
          </p:cNvPr>
          <p:cNvSpPr txBox="1"/>
          <p:nvPr/>
        </p:nvSpPr>
        <p:spPr>
          <a:xfrm>
            <a:off x="5583081" y="5937270"/>
            <a:ext cx="1004073" cy="619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Day 4</a:t>
            </a:r>
          </a:p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Art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40FCE6A-690C-5E43-B609-2E030089F6B4}"/>
              </a:ext>
            </a:extLst>
          </p:cNvPr>
          <p:cNvSpPr txBox="1"/>
          <p:nvPr/>
        </p:nvSpPr>
        <p:spPr>
          <a:xfrm>
            <a:off x="6613174" y="5936821"/>
            <a:ext cx="1004073" cy="619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Day 5</a:t>
            </a:r>
          </a:p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P.E.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D198D-EF9D-3140-9B0F-AC666463ACAB}"/>
              </a:ext>
            </a:extLst>
          </p:cNvPr>
          <p:cNvSpPr txBox="1"/>
          <p:nvPr/>
        </p:nvSpPr>
        <p:spPr>
          <a:xfrm>
            <a:off x="7623026" y="5939984"/>
            <a:ext cx="1004073" cy="883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Day 6</a:t>
            </a:r>
          </a:p>
          <a:p>
            <a:pPr algn="ctr"/>
            <a:r>
              <a:rPr lang="en-US" sz="1714" b="1" dirty="0">
                <a:latin typeface="KG Miss Kindergarten" panose="02000000000000000000" pitchFamily="2" charset="77"/>
              </a:rPr>
              <a:t>Media Center</a:t>
            </a:r>
          </a:p>
        </p:txBody>
      </p:sp>
    </p:spTree>
    <p:extLst>
      <p:ext uri="{BB962C8B-B14F-4D97-AF65-F5344CB8AC3E}">
        <p14:creationId xmlns:p14="http://schemas.microsoft.com/office/powerpoint/2010/main" val="638319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104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KG Miss Kindergarten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Darden, Sonja</dc:creator>
  <cp:lastModifiedBy>Darden, Sonja</cp:lastModifiedBy>
  <cp:revision>1</cp:revision>
  <dcterms:created xsi:type="dcterms:W3CDTF">2022-08-25T21:05:33Z</dcterms:created>
  <dcterms:modified xsi:type="dcterms:W3CDTF">2022-08-25T21:06:39Z</dcterms:modified>
</cp:coreProperties>
</file>