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2E89-EB9D-4E05-9FE1-11971CFAE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1F687-0BCA-4AF0-9C57-CB8C12A48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B30C4-FAF3-4D7B-8707-4E2A0571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D5BD-33EC-4082-9B80-23E3B332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10D55-7F44-4A78-AD04-8179C928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2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7337-8626-4AE1-88D5-090032F08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BD2AA-F0FA-41A9-BF51-8EDAB15B3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8B56C-57B5-4C29-B1B3-98F57FAE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829A-322E-4A1B-B8F3-E0680041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42DEE-0784-4415-8F1A-014913B8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2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7F110-3611-4411-8EF2-7EE3737AA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3C560-D144-42FA-87B3-8861A3A43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09707-039B-4F0E-BB68-B312E1C1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1F209-E262-4377-B12D-A1402A8C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8E455-C4F8-42C3-B3EF-5F5B9B37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2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D0D3-0425-4F53-AF3E-6C457520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DAD9-8766-495F-87D6-F929B87B2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52BCC-8F57-4F81-B1AD-90F97CEF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46B1-41F7-4125-AC35-FCD99707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CB96E-5181-4836-92BC-CBA10207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2020C-8C11-4137-B591-9F9AA97D1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D020D-072C-4B47-9170-D232C6A9A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C9FA-3EA8-49B3-B7F7-27134F2B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EA6DE-6530-468E-A230-822A456F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3937C-33EF-46EA-8045-5B8DB693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73F5-9684-47BE-9800-DC7CC4A0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E32A-66C4-4FE6-A1ED-9EAC91E91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0B2A2-E923-40B9-8503-A26F16E32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08E05-1E02-4002-BEFE-076A045B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9F84D-C891-4DCE-B896-FA8F6B4D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13EE2-B3FE-4F01-96AD-9B37320B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7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F02E4-4C65-4E68-9450-CDA30D78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97085-B2E5-447C-9CD9-85228505E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5D3CA-BBCE-4DF6-923E-CCA2CA7F2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9331A-AD34-4E0D-9767-60F4A9BC9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C33527-E241-4390-A491-3EBB3D466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5D33C-FC2D-4FC8-A19A-6F575F0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B468D-25F2-42E3-9FE0-A3F552C2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E862D-24CF-4F96-801B-BFAA21D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D1CB-D961-42E1-96A0-9AC29D78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F4E73-2D60-449D-9846-B2E0D4CE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39962-DAC3-4D15-ACBF-E809E7F7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F145C-03A9-4516-974A-EB1F31F0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1904F-6244-4379-8632-D374436B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8283A-9B97-4513-804C-06B0FB96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B14AA-F536-4228-8CCE-B9E72696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8AD88-E417-464D-B323-838739BE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76D2B-D2E7-49C5-A56E-28E06AA52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6AF83-F7E8-4520-9B1E-E1098D4B1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4B22F-B02A-4030-BE4E-1AB5FD46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1DE1E-8EFF-4165-B8AD-1C21631D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07B85-9B73-4A9D-8A70-2A368BC3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9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5A1B-B40C-476A-95BA-DB645BE1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5FD735-207C-4136-9AED-ACC929852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A2D40-73D7-4A6C-9306-1A69EC5E6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55734-258F-4936-B522-ABA81F47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B7310-8271-4992-A498-69BC83D8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A53BD-03FA-4A68-B1E9-3382D00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5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80CDF-BF2A-455D-BE15-55BFBC0CF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002F0-4109-40A5-AB6C-D10974B56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AAD61-D472-42DD-AE6E-78FA9986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CADD-63EC-4998-A1A5-ABAFE28E5081}" type="datetimeFigureOut">
              <a:rPr lang="en-US" smtClean="0"/>
              <a:t>08/25/2022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1C2B3-9996-4C35-A38B-561D31267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790A6-835B-4C67-A9D8-9492923EA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53B4-3C27-4665-B326-F566C40E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1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646878-DC9B-084E-8D6E-80118C096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65" y="4536"/>
            <a:ext cx="5216071" cy="68489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95BAB1-572C-9B4D-AC97-2AA1089C4414}"/>
              </a:ext>
            </a:extLst>
          </p:cNvPr>
          <p:cNvSpPr txBox="1"/>
          <p:nvPr/>
        </p:nvSpPr>
        <p:spPr>
          <a:xfrm>
            <a:off x="3575083" y="2877789"/>
            <a:ext cx="1004073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Labor Day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Holiday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(No School)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CAE072-7958-6241-80E1-9711963BCE5C}"/>
              </a:ext>
            </a:extLst>
          </p:cNvPr>
          <p:cNvSpPr txBox="1"/>
          <p:nvPr/>
        </p:nvSpPr>
        <p:spPr>
          <a:xfrm>
            <a:off x="4579156" y="2877789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1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Music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DF018-9A79-BC48-8E74-9F7CD3063C10}"/>
              </a:ext>
            </a:extLst>
          </p:cNvPr>
          <p:cNvSpPr txBox="1"/>
          <p:nvPr/>
        </p:nvSpPr>
        <p:spPr>
          <a:xfrm>
            <a:off x="5600569" y="2880952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2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F4FD3-AEC1-974A-BDBD-1F3FA2495EA4}"/>
              </a:ext>
            </a:extLst>
          </p:cNvPr>
          <p:cNvSpPr txBox="1"/>
          <p:nvPr/>
        </p:nvSpPr>
        <p:spPr>
          <a:xfrm>
            <a:off x="6616201" y="2877789"/>
            <a:ext cx="1004073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Day 3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Guidance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452E74-3238-374E-855E-19454C74D577}"/>
              </a:ext>
            </a:extLst>
          </p:cNvPr>
          <p:cNvSpPr txBox="1"/>
          <p:nvPr/>
        </p:nvSpPr>
        <p:spPr>
          <a:xfrm>
            <a:off x="7626054" y="2880952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4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F172E-9EC3-7E41-8E03-0C1F6B08879F}"/>
              </a:ext>
            </a:extLst>
          </p:cNvPr>
          <p:cNvSpPr txBox="1"/>
          <p:nvPr/>
        </p:nvSpPr>
        <p:spPr>
          <a:xfrm>
            <a:off x="3569303" y="3894217"/>
            <a:ext cx="1004073" cy="7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5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  <a:p>
            <a:pPr algn="ctr"/>
            <a:endParaRPr lang="en-US" sz="929" dirty="0">
              <a:latin typeface="KG Miss Kindergarten" panose="02000000000000000000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465E27-DDA6-C644-8F94-2E54434CA46D}"/>
              </a:ext>
            </a:extLst>
          </p:cNvPr>
          <p:cNvSpPr txBox="1"/>
          <p:nvPr/>
        </p:nvSpPr>
        <p:spPr>
          <a:xfrm>
            <a:off x="4579156" y="3894217"/>
            <a:ext cx="1004073" cy="8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6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Media Center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71FDCE-D8FE-D149-89CC-3261C002F6EB}"/>
              </a:ext>
            </a:extLst>
          </p:cNvPr>
          <p:cNvSpPr txBox="1"/>
          <p:nvPr/>
        </p:nvSpPr>
        <p:spPr>
          <a:xfrm>
            <a:off x="5600569" y="3897380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1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Music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238D73-F621-B744-AFA8-1AD89774A154}"/>
              </a:ext>
            </a:extLst>
          </p:cNvPr>
          <p:cNvSpPr txBox="1"/>
          <p:nvPr/>
        </p:nvSpPr>
        <p:spPr>
          <a:xfrm>
            <a:off x="6621981" y="3894217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2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729E81-0FFE-A04E-9604-6F77ABD866EC}"/>
              </a:ext>
            </a:extLst>
          </p:cNvPr>
          <p:cNvSpPr txBox="1"/>
          <p:nvPr/>
        </p:nvSpPr>
        <p:spPr>
          <a:xfrm>
            <a:off x="7626054" y="3897379"/>
            <a:ext cx="1004073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Day 3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Guidance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BEB8EF-3D37-CE45-B394-6A14EC05E8DE}"/>
              </a:ext>
            </a:extLst>
          </p:cNvPr>
          <p:cNvSpPr txBox="1"/>
          <p:nvPr/>
        </p:nvSpPr>
        <p:spPr>
          <a:xfrm>
            <a:off x="3572055" y="4924613"/>
            <a:ext cx="1004073" cy="575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71" b="1" dirty="0">
                <a:latin typeface="KG Miss Kindergarten" panose="02000000000000000000" pitchFamily="2" charset="77"/>
              </a:rPr>
              <a:t>Day 4</a:t>
            </a:r>
          </a:p>
          <a:p>
            <a:pPr algn="ctr"/>
            <a:r>
              <a:rPr lang="en-US" sz="1571" b="1" dirty="0">
                <a:latin typeface="KG Miss Kindergarten" panose="02000000000000000000" pitchFamily="2" charset="77"/>
              </a:rPr>
              <a:t>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DF0B1C-1416-F84A-B89A-152478263324}"/>
              </a:ext>
            </a:extLst>
          </p:cNvPr>
          <p:cNvSpPr txBox="1"/>
          <p:nvPr/>
        </p:nvSpPr>
        <p:spPr>
          <a:xfrm>
            <a:off x="4581908" y="4924613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5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307D3-3597-C348-8F8F-B73E039AA6A2}"/>
              </a:ext>
            </a:extLst>
          </p:cNvPr>
          <p:cNvSpPr txBox="1"/>
          <p:nvPr/>
        </p:nvSpPr>
        <p:spPr>
          <a:xfrm>
            <a:off x="5597541" y="4927776"/>
            <a:ext cx="1004073" cy="8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6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Media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Center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F3C4F-ED67-D845-8C2A-4F2BAF1D70D9}"/>
              </a:ext>
            </a:extLst>
          </p:cNvPr>
          <p:cNvSpPr txBox="1"/>
          <p:nvPr/>
        </p:nvSpPr>
        <p:spPr>
          <a:xfrm>
            <a:off x="6613174" y="4924613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1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Music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E0CBC4-5CEC-7241-9FF7-4D1256EF078E}"/>
              </a:ext>
            </a:extLst>
          </p:cNvPr>
          <p:cNvSpPr txBox="1"/>
          <p:nvPr/>
        </p:nvSpPr>
        <p:spPr>
          <a:xfrm>
            <a:off x="7623026" y="4927776"/>
            <a:ext cx="1004073" cy="76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2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  <a:p>
            <a:pPr algn="ctr"/>
            <a:endParaRPr lang="en-US" sz="929" dirty="0">
              <a:latin typeface="KG Miss Kindergarten" panose="02000000000000000000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F8D16E-47E2-7843-91D9-7C741EF38AF1}"/>
              </a:ext>
            </a:extLst>
          </p:cNvPr>
          <p:cNvSpPr txBox="1"/>
          <p:nvPr/>
        </p:nvSpPr>
        <p:spPr>
          <a:xfrm>
            <a:off x="3586239" y="5833306"/>
            <a:ext cx="1004073" cy="883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Fall 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Holiday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(No School)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855BAC-BBC0-4E4D-ABE6-5A4F10A27013}"/>
              </a:ext>
            </a:extLst>
          </p:cNvPr>
          <p:cNvSpPr txBox="1"/>
          <p:nvPr/>
        </p:nvSpPr>
        <p:spPr>
          <a:xfrm>
            <a:off x="4584660" y="5937270"/>
            <a:ext cx="1004073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Day 3</a:t>
            </a:r>
          </a:p>
          <a:p>
            <a:pPr algn="ctr"/>
            <a:r>
              <a:rPr lang="en-US" sz="1286" b="1" dirty="0">
                <a:latin typeface="KG Miss Kindergarten" panose="02000000000000000000" pitchFamily="2" charset="77"/>
              </a:rPr>
              <a:t>Guidance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7BFECE-E531-AC49-A11A-C56348C24E74}"/>
              </a:ext>
            </a:extLst>
          </p:cNvPr>
          <p:cNvSpPr txBox="1"/>
          <p:nvPr/>
        </p:nvSpPr>
        <p:spPr>
          <a:xfrm>
            <a:off x="3569027" y="1829690"/>
            <a:ext cx="3018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Mrs. Darden’s </a:t>
            </a:r>
          </a:p>
          <a:p>
            <a:pPr algn="ctr"/>
            <a:r>
              <a:rPr lang="en-US" sz="20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Special Area Schedule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2B5015-C1D3-CF47-9FC1-6D2F99112ADC}"/>
              </a:ext>
            </a:extLst>
          </p:cNvPr>
          <p:cNvSpPr txBox="1"/>
          <p:nvPr/>
        </p:nvSpPr>
        <p:spPr>
          <a:xfrm>
            <a:off x="6604366" y="1850314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5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FDD4F1-51FB-2A42-A3DB-8A81A36AE844}"/>
              </a:ext>
            </a:extLst>
          </p:cNvPr>
          <p:cNvSpPr txBox="1"/>
          <p:nvPr/>
        </p:nvSpPr>
        <p:spPr>
          <a:xfrm>
            <a:off x="7608439" y="1853477"/>
            <a:ext cx="1004073" cy="8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6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Media Center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1EB8F5-DBEA-514C-AFA4-6C581422AB2C}"/>
              </a:ext>
            </a:extLst>
          </p:cNvPr>
          <p:cNvSpPr txBox="1"/>
          <p:nvPr/>
        </p:nvSpPr>
        <p:spPr>
          <a:xfrm>
            <a:off x="5583081" y="5937270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4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Art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0FCE6A-690C-5E43-B609-2E030089F6B4}"/>
              </a:ext>
            </a:extLst>
          </p:cNvPr>
          <p:cNvSpPr txBox="1"/>
          <p:nvPr/>
        </p:nvSpPr>
        <p:spPr>
          <a:xfrm>
            <a:off x="6613174" y="5936821"/>
            <a:ext cx="1004073" cy="61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5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P.E.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D198D-EF9D-3140-9B0F-AC666463ACAB}"/>
              </a:ext>
            </a:extLst>
          </p:cNvPr>
          <p:cNvSpPr txBox="1"/>
          <p:nvPr/>
        </p:nvSpPr>
        <p:spPr>
          <a:xfrm>
            <a:off x="7623026" y="5939984"/>
            <a:ext cx="1004073" cy="88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Day 6</a:t>
            </a:r>
          </a:p>
          <a:p>
            <a:pPr algn="ctr"/>
            <a:r>
              <a:rPr lang="en-US" sz="1714" b="1" dirty="0">
                <a:latin typeface="KG Miss Kindergarten" panose="02000000000000000000" pitchFamily="2" charset="77"/>
              </a:rPr>
              <a:t>Media Center</a:t>
            </a:r>
          </a:p>
        </p:txBody>
      </p:sp>
    </p:spTree>
    <p:extLst>
      <p:ext uri="{BB962C8B-B14F-4D97-AF65-F5344CB8AC3E}">
        <p14:creationId xmlns:p14="http://schemas.microsoft.com/office/powerpoint/2010/main" val="63831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Darden, Sonja</dc:creator>
  <cp:lastModifiedBy>Darden, Sonja</cp:lastModifiedBy>
  <cp:revision>1</cp:revision>
  <dcterms:created xsi:type="dcterms:W3CDTF">2022-08-25T21:05:33Z</dcterms:created>
  <dcterms:modified xsi:type="dcterms:W3CDTF">2022-08-25T21:06:39Z</dcterms:modified>
</cp:coreProperties>
</file>