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9" autoAdjust="0"/>
  </p:normalViewPr>
  <p:slideViewPr>
    <p:cSldViewPr snapToGrid="0">
      <p:cViewPr varScale="1">
        <p:scale>
          <a:sx n="86" d="100"/>
          <a:sy n="86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8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96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2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86129E6-A05D-4BD2-BC47-8D09D59B69B4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57D3EBD-22F6-4D7E-BDB0-E6C3CD86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5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orida.pbslearningmedia.org/resource/solar-eclipse-lunar-eclipse-physicsgirl-video-1003/whats-the-difference-between-a-solar-and-lunar-eclipse-physics-girl/#.WZXTsIWcF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nasa+eclipse+safety+video&amp;view=detail&amp;mid=499F149B840B7F50BB1C499F149B840B7F50BB1C&amp;FORM=VIRE" TargetMode="External"/><Relationship Id="rId2" Type="http://schemas.openxmlformats.org/officeDocument/2006/relationships/hyperlink" Target="https://www.youtube.com/watch?v=8csVr2yFJUw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0995" y="25523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Eclipses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538" y="3066876"/>
            <a:ext cx="6069980" cy="10703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99" y="3602038"/>
            <a:ext cx="3767443" cy="301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" y="255239"/>
            <a:ext cx="4157548" cy="277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1" y="3485552"/>
            <a:ext cx="4212601" cy="31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3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69" y="201159"/>
            <a:ext cx="8745869" cy="6478421"/>
          </a:xfrm>
        </p:spPr>
      </p:pic>
    </p:spTree>
    <p:extLst>
      <p:ext uri="{BB962C8B-B14F-4D97-AF65-F5344CB8AC3E}">
        <p14:creationId xmlns:p14="http://schemas.microsoft.com/office/powerpoint/2010/main" val="33825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600" dirty="0" smtClean="0"/>
              <a:t>Go to the </a:t>
            </a:r>
            <a:r>
              <a:rPr lang="en-US" sz="6600" dirty="0" err="1" smtClean="0"/>
              <a:t>BrainPOP</a:t>
            </a:r>
            <a:r>
              <a:rPr lang="en-US" sz="6600" dirty="0" smtClean="0"/>
              <a:t> site, do the BP quiz together!</a:t>
            </a:r>
          </a:p>
          <a:p>
            <a:r>
              <a:rPr lang="en-US" sz="6600" b="1" dirty="0" smtClean="0">
                <a:solidFill>
                  <a:srgbClr val="00B050"/>
                </a:solidFill>
              </a:rPr>
              <a:t>Quiz</a:t>
            </a:r>
            <a:r>
              <a:rPr lang="en-US" sz="6600" dirty="0" smtClean="0"/>
              <a:t> covering eclipses is on Tuesday!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1163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Time to Brainstorm!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51" y="1580298"/>
            <a:ext cx="10149468" cy="33373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Head your paper in your notebook with “Eclipses”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rainstorm and list as many terms as you can related to eclipses-you may work with your group…..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51" y="4354551"/>
            <a:ext cx="4270918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Think, Pair, Share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 smtClean="0"/>
              <a:t>Think</a:t>
            </a:r>
            <a:r>
              <a:rPr lang="en-US" sz="3600" dirty="0" smtClean="0"/>
              <a:t> about the following questions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arenR"/>
            </a:pPr>
            <a:r>
              <a:rPr lang="en-US" sz="3600" dirty="0" smtClean="0"/>
              <a:t>What is an eclipse?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Are there different types of eclipses?   If so, list them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Draw a picture showing the position of the Earth, the Sun and the Moon during a solar eclipse </a:t>
            </a:r>
            <a:r>
              <a:rPr lang="en-US" sz="3600" u="sng" dirty="0" smtClean="0"/>
              <a:t>and</a:t>
            </a:r>
            <a:r>
              <a:rPr lang="en-US" sz="3600" dirty="0" smtClean="0"/>
              <a:t> a lunar eclipse.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92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Think, Pair, Share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49"/>
            <a:ext cx="10515600" cy="5121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/>
              <a:t>Pair: </a:t>
            </a:r>
            <a:r>
              <a:rPr lang="en-US" sz="3600" dirty="0" smtClean="0"/>
              <a:t>With a partner (at your table), discuss the answers to the questions.  </a:t>
            </a:r>
            <a:endParaRPr lang="en-US" sz="3600" dirty="0" smtClean="0"/>
          </a:p>
          <a:p>
            <a:pPr marL="514350" indent="-514350">
              <a:buAutoNum type="arabicParenR"/>
            </a:pPr>
            <a:r>
              <a:rPr lang="en-US" sz="3600" dirty="0" smtClean="0"/>
              <a:t>What is an eclipse?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Are there different types of eclipses?   If so, list them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Draw a picture showing the position of the Earth, the Sun and the Moon during a solar eclipse </a:t>
            </a:r>
            <a:r>
              <a:rPr lang="en-US" sz="3600" u="sng" dirty="0" smtClean="0"/>
              <a:t>and</a:t>
            </a:r>
            <a:r>
              <a:rPr lang="en-US" sz="3600" dirty="0" smtClean="0"/>
              <a:t> a lunar eclipse.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3486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Think, Pair, Share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0" y="1750741"/>
            <a:ext cx="11407696" cy="4939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u="sng" dirty="0" smtClean="0"/>
              <a:t>Share: </a:t>
            </a:r>
            <a:r>
              <a:rPr lang="en-US" sz="3600" dirty="0" smtClean="0"/>
              <a:t>With your group, discuss the answers to the questions and record in your notebook (do this in pencil so that you can correct it later):</a:t>
            </a:r>
          </a:p>
          <a:p>
            <a:pPr marL="0" indent="0">
              <a:buNone/>
            </a:pPr>
            <a:r>
              <a:rPr lang="en-US" sz="3600" dirty="0" smtClean="0"/>
              <a:t> about the following questions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arenR"/>
            </a:pPr>
            <a:r>
              <a:rPr lang="en-US" sz="3600" dirty="0" smtClean="0"/>
              <a:t>What is an eclipse?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Are there different types of eclipses?   If so, list them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Draw a picture showing the position of the Earth, the Sun and the Moon during a solar eclipse </a:t>
            </a:r>
            <a:r>
              <a:rPr lang="en-US" sz="3600" u="sng" dirty="0" smtClean="0"/>
              <a:t>and</a:t>
            </a:r>
            <a:r>
              <a:rPr lang="en-US" sz="3600" dirty="0" smtClean="0"/>
              <a:t> a lunar eclipse.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48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Video: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732449"/>
            <a:ext cx="10788055" cy="489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While watching the video, think about the questions.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PBS Physics Girl Eclipses:</a:t>
            </a:r>
            <a:br>
              <a:rPr lang="en-US" sz="4000" dirty="0" smtClean="0"/>
            </a:br>
            <a:endParaRPr lang="en-US" sz="4000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https://florida.pbslearningmedia.org/resource/solar-eclipse-lunar-eclipse-physicsgirl-video-1003/whats-the-difference-between-a-solar-and-lunar-eclipse-physics-girl/#.WZXTsIWcFok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Revise your notes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Once again, discuss the questions with your group and revise your answers in your notebook.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2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Reading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Read TB pgs. 793-795 (Holt Earth Science)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Add key information to your notes</a:t>
            </a:r>
          </a:p>
          <a:p>
            <a:pPr marL="0" indent="0">
              <a:buNone/>
            </a:pPr>
            <a:r>
              <a:rPr lang="en-US" sz="4800" dirty="0" smtClean="0"/>
              <a:t>Highlight and define any key terms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843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732449"/>
            <a:ext cx="10442367" cy="4835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Eclipses can damage the tissue in the back of the eye (retina).  You will damage your eyes looking at a solar eclipse!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Watch the safety videos: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https://www.youtube.com/watch?v=8csVr2yFJUw&amp;feature=youtu.be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https://www.bing.com/videos/search?q=nasa+eclipse+safety+video&amp;view=detail&amp;mid=499F149B840B7F50BB1C499F149B840B7F50BB1C&amp;FORM=VIRE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63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34</TotalTime>
  <Words>350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Slate</vt:lpstr>
      <vt:lpstr>Eclipses</vt:lpstr>
      <vt:lpstr>Time to Brainstorm!</vt:lpstr>
      <vt:lpstr>Think, Pair, Share </vt:lpstr>
      <vt:lpstr>Think, Pair, Share </vt:lpstr>
      <vt:lpstr>Think, Pair, Share </vt:lpstr>
      <vt:lpstr>Video: </vt:lpstr>
      <vt:lpstr>Revise your notes  </vt:lpstr>
      <vt:lpstr>Reading</vt:lpstr>
      <vt:lpstr>Eclipse Safety </vt:lpstr>
      <vt:lpstr>PowerPoint Presentation</vt:lpstr>
      <vt:lpstr>What do we know?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Eclipses</dc:title>
  <dc:creator>Blair, Marla</dc:creator>
  <cp:lastModifiedBy>Blair, Marla</cp:lastModifiedBy>
  <cp:revision>7</cp:revision>
  <dcterms:created xsi:type="dcterms:W3CDTF">2017-08-17T17:25:51Z</dcterms:created>
  <dcterms:modified xsi:type="dcterms:W3CDTF">2017-08-17T18:00:34Z</dcterms:modified>
</cp:coreProperties>
</file>