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20"/>
  </p:notesMasterIdLst>
  <p:handoutMasterIdLst>
    <p:handoutMasterId r:id="rId21"/>
  </p:handoutMasterIdLst>
  <p:sldIdLst>
    <p:sldId id="289" r:id="rId5"/>
    <p:sldId id="313" r:id="rId6"/>
    <p:sldId id="288" r:id="rId7"/>
    <p:sldId id="284" r:id="rId8"/>
    <p:sldId id="310" r:id="rId9"/>
    <p:sldId id="311" r:id="rId10"/>
    <p:sldId id="277" r:id="rId11"/>
    <p:sldId id="278" r:id="rId12"/>
    <p:sldId id="297" r:id="rId13"/>
    <p:sldId id="316" r:id="rId14"/>
    <p:sldId id="317" r:id="rId15"/>
    <p:sldId id="314" r:id="rId16"/>
    <p:sldId id="298" r:id="rId17"/>
    <p:sldId id="305" r:id="rId18"/>
    <p:sldId id="299"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bg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bg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bg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bg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bg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000099"/>
    <a:srgbClr val="FFCC00"/>
    <a:srgbClr val="CCCCCC"/>
    <a:srgbClr val="800000"/>
    <a:srgbClr val="630000"/>
    <a:srgbClr val="CC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EE9E03CB-75D1-F003-0A81-9D594E6E04A3}"/>
              </a:ext>
            </a:extLst>
          </p:cNvPr>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eaLnBrk="1" hangingPunct="1">
              <a:defRPr sz="1200">
                <a:solidFill>
                  <a:schemeClr val="tx1"/>
                </a:solidFill>
                <a:latin typeface="Arial" charset="0"/>
                <a:ea typeface="+mn-ea"/>
              </a:defRPr>
            </a:lvl1pPr>
          </a:lstStyle>
          <a:p>
            <a:pPr>
              <a:defRPr/>
            </a:pPr>
            <a:endParaRPr lang="en-US"/>
          </a:p>
        </p:txBody>
      </p:sp>
      <p:sp>
        <p:nvSpPr>
          <p:cNvPr id="146435" name="Rectangle 3">
            <a:extLst>
              <a:ext uri="{FF2B5EF4-FFF2-40B4-BE49-F238E27FC236}">
                <a16:creationId xmlns:a16="http://schemas.microsoft.com/office/drawing/2014/main" id="{9E520E37-05AC-ACC8-E40F-91428A290B8F}"/>
              </a:ext>
            </a:extLst>
          </p:cNvPr>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eaLnBrk="1" hangingPunct="1">
              <a:defRPr sz="1200">
                <a:solidFill>
                  <a:schemeClr val="tx1"/>
                </a:solidFill>
                <a:latin typeface="Arial" charset="0"/>
                <a:ea typeface="+mn-ea"/>
              </a:defRPr>
            </a:lvl1pPr>
          </a:lstStyle>
          <a:p>
            <a:pPr>
              <a:defRPr/>
            </a:pPr>
            <a:endParaRPr lang="en-US"/>
          </a:p>
        </p:txBody>
      </p:sp>
      <p:sp>
        <p:nvSpPr>
          <p:cNvPr id="146436" name="Rectangle 4">
            <a:extLst>
              <a:ext uri="{FF2B5EF4-FFF2-40B4-BE49-F238E27FC236}">
                <a16:creationId xmlns:a16="http://schemas.microsoft.com/office/drawing/2014/main" id="{92773536-5E26-D7C8-C9F1-870A9DC804CC}"/>
              </a:ext>
            </a:extLst>
          </p:cNvPr>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eaLnBrk="1" hangingPunct="1">
              <a:defRPr sz="1200">
                <a:solidFill>
                  <a:schemeClr val="tx1"/>
                </a:solidFill>
                <a:latin typeface="Arial" charset="0"/>
                <a:ea typeface="+mn-ea"/>
              </a:defRPr>
            </a:lvl1pPr>
          </a:lstStyle>
          <a:p>
            <a:pPr>
              <a:defRPr/>
            </a:pPr>
            <a:endParaRPr lang="en-US"/>
          </a:p>
        </p:txBody>
      </p:sp>
      <p:sp>
        <p:nvSpPr>
          <p:cNvPr id="146437" name="Rectangle 5">
            <a:extLst>
              <a:ext uri="{FF2B5EF4-FFF2-40B4-BE49-F238E27FC236}">
                <a16:creationId xmlns:a16="http://schemas.microsoft.com/office/drawing/2014/main" id="{71DF9790-19A0-50C1-3140-E10691EF3CDE}"/>
              </a:ext>
            </a:extLst>
          </p:cNvPr>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eaLnBrk="1" hangingPunct="1">
              <a:defRPr sz="1200">
                <a:solidFill>
                  <a:schemeClr val="tx1"/>
                </a:solidFill>
              </a:defRPr>
            </a:lvl1pPr>
          </a:lstStyle>
          <a:p>
            <a:pPr>
              <a:defRPr/>
            </a:pPr>
            <a:fld id="{EDC3768E-947A-40A9-B284-3A95A0280B4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A591326A-9441-1790-CBDC-567A399192B9}"/>
              </a:ext>
            </a:extLst>
          </p:cNvPr>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eaLnBrk="1" hangingPunct="1">
              <a:defRPr sz="1200">
                <a:solidFill>
                  <a:schemeClr val="tx1"/>
                </a:solidFill>
                <a:latin typeface="Arial" charset="0"/>
                <a:ea typeface="+mn-ea"/>
              </a:defRPr>
            </a:lvl1pPr>
          </a:lstStyle>
          <a:p>
            <a:pPr>
              <a:defRPr/>
            </a:pPr>
            <a:endParaRPr lang="en-US"/>
          </a:p>
        </p:txBody>
      </p:sp>
      <p:sp>
        <p:nvSpPr>
          <p:cNvPr id="67587" name="Rectangle 3">
            <a:extLst>
              <a:ext uri="{FF2B5EF4-FFF2-40B4-BE49-F238E27FC236}">
                <a16:creationId xmlns:a16="http://schemas.microsoft.com/office/drawing/2014/main" id="{5AD34B20-553F-F681-4A02-C4594376FA50}"/>
              </a:ext>
            </a:extLst>
          </p:cNvPr>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eaLnBrk="1" hangingPunct="1">
              <a:defRPr sz="1200">
                <a:solidFill>
                  <a:schemeClr val="tx1"/>
                </a:solidFill>
                <a:latin typeface="Arial" charset="0"/>
                <a:ea typeface="+mn-ea"/>
              </a:defRPr>
            </a:lvl1pPr>
          </a:lstStyle>
          <a:p>
            <a:pPr>
              <a:defRPr/>
            </a:pPr>
            <a:endParaRPr lang="en-US"/>
          </a:p>
        </p:txBody>
      </p:sp>
      <p:sp>
        <p:nvSpPr>
          <p:cNvPr id="3076" name="Rectangle 4">
            <a:extLst>
              <a:ext uri="{FF2B5EF4-FFF2-40B4-BE49-F238E27FC236}">
                <a16:creationId xmlns:a16="http://schemas.microsoft.com/office/drawing/2014/main" id="{B60D71CA-26FC-0335-2C2E-C262EE868BB5}"/>
              </a:ext>
            </a:extLst>
          </p:cNvPr>
          <p:cNvSpPr>
            <a:spLocks noRo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a:extLst>
              <a:ext uri="{FF2B5EF4-FFF2-40B4-BE49-F238E27FC236}">
                <a16:creationId xmlns:a16="http://schemas.microsoft.com/office/drawing/2014/main" id="{48B40D62-093F-94D1-CF5E-5EFC9723B473}"/>
              </a:ext>
            </a:extLst>
          </p:cNvPr>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a:extLst>
              <a:ext uri="{FF2B5EF4-FFF2-40B4-BE49-F238E27FC236}">
                <a16:creationId xmlns:a16="http://schemas.microsoft.com/office/drawing/2014/main" id="{74D1C6EE-74D6-02F9-2D29-3F127C145CB2}"/>
              </a:ext>
            </a:extLst>
          </p:cNvPr>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eaLnBrk="1" hangingPunct="1">
              <a:defRPr sz="1200">
                <a:solidFill>
                  <a:schemeClr val="tx1"/>
                </a:solidFill>
                <a:latin typeface="Arial" charset="0"/>
                <a:ea typeface="+mn-ea"/>
              </a:defRPr>
            </a:lvl1pPr>
          </a:lstStyle>
          <a:p>
            <a:pPr>
              <a:defRPr/>
            </a:pPr>
            <a:endParaRPr lang="en-US"/>
          </a:p>
        </p:txBody>
      </p:sp>
      <p:sp>
        <p:nvSpPr>
          <p:cNvPr id="67591" name="Rectangle 7">
            <a:extLst>
              <a:ext uri="{FF2B5EF4-FFF2-40B4-BE49-F238E27FC236}">
                <a16:creationId xmlns:a16="http://schemas.microsoft.com/office/drawing/2014/main" id="{62FD5450-8295-6EF9-97F8-5EC5F27F91EA}"/>
              </a:ext>
            </a:extLst>
          </p:cNvPr>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eaLnBrk="1" hangingPunct="1">
              <a:defRPr sz="1200">
                <a:solidFill>
                  <a:schemeClr val="tx1"/>
                </a:solidFill>
              </a:defRPr>
            </a:lvl1pPr>
          </a:lstStyle>
          <a:p>
            <a:pPr>
              <a:defRPr/>
            </a:pPr>
            <a:fld id="{39B2BC09-9D1E-4284-890E-F2FADA294AA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B3F6446-199D-55A4-E5C8-1A61128C0C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1"/>
                </a:solidFill>
                <a:latin typeface="Arial" panose="020B0604020202020204" pitchFamily="34" charset="0"/>
                <a:ea typeface="MS PGothic" panose="020B0600070205080204" pitchFamily="34" charset="-128"/>
              </a:defRPr>
            </a:lvl1pPr>
            <a:lvl2pPr marL="715963" indent="-274638">
              <a:defRPr>
                <a:solidFill>
                  <a:schemeClr val="bg1"/>
                </a:solidFill>
                <a:latin typeface="Arial" panose="020B0604020202020204" pitchFamily="34" charset="0"/>
                <a:ea typeface="MS PGothic" panose="020B0600070205080204" pitchFamily="34" charset="-128"/>
              </a:defRPr>
            </a:lvl2pPr>
            <a:lvl3pPr marL="1101725" indent="-219075">
              <a:defRPr>
                <a:solidFill>
                  <a:schemeClr val="bg1"/>
                </a:solidFill>
                <a:latin typeface="Arial" panose="020B0604020202020204" pitchFamily="34" charset="0"/>
                <a:ea typeface="MS PGothic" panose="020B0600070205080204" pitchFamily="34" charset="-128"/>
              </a:defRPr>
            </a:lvl3pPr>
            <a:lvl4pPr marL="1541463" indent="-219075">
              <a:defRPr>
                <a:solidFill>
                  <a:schemeClr val="bg1"/>
                </a:solidFill>
                <a:latin typeface="Arial" panose="020B0604020202020204" pitchFamily="34" charset="0"/>
                <a:ea typeface="MS PGothic" panose="020B0600070205080204" pitchFamily="34" charset="-128"/>
              </a:defRPr>
            </a:lvl4pPr>
            <a:lvl5pPr marL="1982788" indent="-219075">
              <a:defRPr>
                <a:solidFill>
                  <a:schemeClr val="bg1"/>
                </a:solidFill>
                <a:latin typeface="Arial" panose="020B0604020202020204" pitchFamily="34" charset="0"/>
                <a:ea typeface="MS PGothic" panose="020B0600070205080204" pitchFamily="34" charset="-128"/>
              </a:defRPr>
            </a:lvl5pPr>
            <a:lvl6pPr marL="24399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6pPr>
            <a:lvl7pPr marL="28971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7pPr>
            <a:lvl8pPr marL="33543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8pPr>
            <a:lvl9pPr marL="38115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9pPr>
          </a:lstStyle>
          <a:p>
            <a:fld id="{1B4714D3-98AF-4457-9773-2D72F702DCDB}" type="slidenum">
              <a:rPr lang="en-US" altLang="en-US" smtClean="0">
                <a:solidFill>
                  <a:schemeClr val="tx1"/>
                </a:solidFill>
              </a:rPr>
              <a:pPr/>
              <a:t>3</a:t>
            </a:fld>
            <a:endParaRPr lang="en-US" altLang="en-US">
              <a:solidFill>
                <a:schemeClr val="tx1"/>
              </a:solidFill>
            </a:endParaRPr>
          </a:p>
        </p:txBody>
      </p:sp>
      <p:sp>
        <p:nvSpPr>
          <p:cNvPr id="8195" name="Rectangle 2">
            <a:extLst>
              <a:ext uri="{FF2B5EF4-FFF2-40B4-BE49-F238E27FC236}">
                <a16:creationId xmlns:a16="http://schemas.microsoft.com/office/drawing/2014/main" id="{4DD3AB55-B1D1-6127-9FAB-AFEC42973590}"/>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21054DFD-C4CE-DFC4-2152-62FCB2AC3E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Chiles is a great place to be. We have a wide a wide range offerings.  so many things to offer every student: We have vocational programs to include engineering, graphic arts, web design, culinary arts, and more.  We offer fine arts programs drama, chorus, band and arts clubs, sports and so much more.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233BF578-FEA2-F7BA-D946-590B947527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1"/>
                </a:solidFill>
                <a:latin typeface="Arial" panose="020B0604020202020204" pitchFamily="34" charset="0"/>
                <a:ea typeface="MS PGothic" panose="020B0600070205080204" pitchFamily="34" charset="-128"/>
              </a:defRPr>
            </a:lvl1pPr>
            <a:lvl2pPr marL="715963" indent="-274638">
              <a:defRPr>
                <a:solidFill>
                  <a:schemeClr val="bg1"/>
                </a:solidFill>
                <a:latin typeface="Arial" panose="020B0604020202020204" pitchFamily="34" charset="0"/>
                <a:ea typeface="MS PGothic" panose="020B0600070205080204" pitchFamily="34" charset="-128"/>
              </a:defRPr>
            </a:lvl2pPr>
            <a:lvl3pPr marL="1101725" indent="-219075">
              <a:defRPr>
                <a:solidFill>
                  <a:schemeClr val="bg1"/>
                </a:solidFill>
                <a:latin typeface="Arial" panose="020B0604020202020204" pitchFamily="34" charset="0"/>
                <a:ea typeface="MS PGothic" panose="020B0600070205080204" pitchFamily="34" charset="-128"/>
              </a:defRPr>
            </a:lvl3pPr>
            <a:lvl4pPr marL="1541463" indent="-219075">
              <a:defRPr>
                <a:solidFill>
                  <a:schemeClr val="bg1"/>
                </a:solidFill>
                <a:latin typeface="Arial" panose="020B0604020202020204" pitchFamily="34" charset="0"/>
                <a:ea typeface="MS PGothic" panose="020B0600070205080204" pitchFamily="34" charset="-128"/>
              </a:defRPr>
            </a:lvl4pPr>
            <a:lvl5pPr marL="1982788" indent="-219075">
              <a:defRPr>
                <a:solidFill>
                  <a:schemeClr val="bg1"/>
                </a:solidFill>
                <a:latin typeface="Arial" panose="020B0604020202020204" pitchFamily="34" charset="0"/>
                <a:ea typeface="MS PGothic" panose="020B0600070205080204" pitchFamily="34" charset="-128"/>
              </a:defRPr>
            </a:lvl5pPr>
            <a:lvl6pPr marL="24399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6pPr>
            <a:lvl7pPr marL="28971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7pPr>
            <a:lvl8pPr marL="33543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8pPr>
            <a:lvl9pPr marL="38115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9pPr>
          </a:lstStyle>
          <a:p>
            <a:fld id="{B0DDB0E6-F48D-4AB2-A6CF-AE4C620FD88A}" type="slidenum">
              <a:rPr lang="en-US" altLang="en-US" smtClean="0">
                <a:solidFill>
                  <a:schemeClr val="tx1"/>
                </a:solidFill>
              </a:rPr>
              <a:pPr/>
              <a:t>4</a:t>
            </a:fld>
            <a:endParaRPr lang="en-US" altLang="en-US">
              <a:solidFill>
                <a:schemeClr val="tx1"/>
              </a:solidFill>
            </a:endParaRPr>
          </a:p>
        </p:txBody>
      </p:sp>
      <p:sp>
        <p:nvSpPr>
          <p:cNvPr id="10243" name="Rectangle 2">
            <a:extLst>
              <a:ext uri="{FF2B5EF4-FFF2-40B4-BE49-F238E27FC236}">
                <a16:creationId xmlns:a16="http://schemas.microsoft.com/office/drawing/2014/main" id="{712F51DA-9F48-2518-4E3F-A9DAFFF4E05D}"/>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CB9641E2-84B5-E1E1-4082-F4AC3E1095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Guidance counselors do  presentations at the middle schools with </a:t>
            </a:r>
            <a:r>
              <a:rPr lang="ja-JP" altLang="en-US">
                <a:latin typeface="Arial" panose="020B0604020202020204" pitchFamily="34" charset="0"/>
              </a:rPr>
              <a:t>“</a:t>
            </a:r>
            <a:r>
              <a:rPr lang="en-US" altLang="ja-JP">
                <a:latin typeface="Arial" panose="020B0604020202020204" pitchFamily="34" charset="0"/>
              </a:rPr>
              <a:t>your</a:t>
            </a:r>
            <a:r>
              <a:rPr lang="ja-JP" altLang="en-US">
                <a:latin typeface="Arial" panose="020B0604020202020204" pitchFamily="34" charset="0"/>
              </a:rPr>
              <a:t>”</a:t>
            </a:r>
            <a:r>
              <a:rPr lang="en-US" altLang="ja-JP">
                <a:latin typeface="Arial" panose="020B0604020202020204" pitchFamily="34" charset="0"/>
              </a:rPr>
              <a:t> students. We meet with  8th grade teachers each year to discuss accurate placement into 9</a:t>
            </a:r>
            <a:r>
              <a:rPr lang="en-US" altLang="ja-JP" baseline="30000">
                <a:latin typeface="Arial" panose="020B0604020202020204" pitchFamily="34" charset="0"/>
              </a:rPr>
              <a:t>th</a:t>
            </a:r>
            <a:r>
              <a:rPr lang="en-US" altLang="ja-JP">
                <a:latin typeface="Arial" panose="020B0604020202020204" pitchFamily="34" charset="0"/>
              </a:rPr>
              <a:t> grade courses. Course request forms are pretty detailed. </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Make good choices.  Try to find a balance.  If your student is taking honors course, know that hey earn .5 extra quality point in their weighted GPA and they have to earn it.  The rigor has to be there.  Often a difference for students who have not had to work hard to be successful in school.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C2A330AA-63F1-A14D-1C9F-104281FCD2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1"/>
                </a:solidFill>
                <a:latin typeface="Arial" panose="020B0604020202020204" pitchFamily="34" charset="0"/>
                <a:ea typeface="MS PGothic" panose="020B0600070205080204" pitchFamily="34" charset="-128"/>
              </a:defRPr>
            </a:lvl1pPr>
            <a:lvl2pPr marL="715963" indent="-274638">
              <a:defRPr>
                <a:solidFill>
                  <a:schemeClr val="bg1"/>
                </a:solidFill>
                <a:latin typeface="Arial" panose="020B0604020202020204" pitchFamily="34" charset="0"/>
                <a:ea typeface="MS PGothic" panose="020B0600070205080204" pitchFamily="34" charset="-128"/>
              </a:defRPr>
            </a:lvl2pPr>
            <a:lvl3pPr marL="1101725" indent="-219075">
              <a:defRPr>
                <a:solidFill>
                  <a:schemeClr val="bg1"/>
                </a:solidFill>
                <a:latin typeface="Arial" panose="020B0604020202020204" pitchFamily="34" charset="0"/>
                <a:ea typeface="MS PGothic" panose="020B0600070205080204" pitchFamily="34" charset="-128"/>
              </a:defRPr>
            </a:lvl3pPr>
            <a:lvl4pPr marL="1541463" indent="-219075">
              <a:defRPr>
                <a:solidFill>
                  <a:schemeClr val="bg1"/>
                </a:solidFill>
                <a:latin typeface="Arial" panose="020B0604020202020204" pitchFamily="34" charset="0"/>
                <a:ea typeface="MS PGothic" panose="020B0600070205080204" pitchFamily="34" charset="-128"/>
              </a:defRPr>
            </a:lvl4pPr>
            <a:lvl5pPr marL="1982788" indent="-219075">
              <a:defRPr>
                <a:solidFill>
                  <a:schemeClr val="bg1"/>
                </a:solidFill>
                <a:latin typeface="Arial" panose="020B0604020202020204" pitchFamily="34" charset="0"/>
                <a:ea typeface="MS PGothic" panose="020B0600070205080204" pitchFamily="34" charset="-128"/>
              </a:defRPr>
            </a:lvl5pPr>
            <a:lvl6pPr marL="24399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6pPr>
            <a:lvl7pPr marL="28971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7pPr>
            <a:lvl8pPr marL="33543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8pPr>
            <a:lvl9pPr marL="38115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9pPr>
          </a:lstStyle>
          <a:p>
            <a:fld id="{1A2EE9AA-0C92-4275-B065-9BE370867AE7}" type="slidenum">
              <a:rPr lang="en-US" altLang="en-US" smtClean="0">
                <a:solidFill>
                  <a:schemeClr val="tx1"/>
                </a:solidFill>
              </a:rPr>
              <a:pPr/>
              <a:t>5</a:t>
            </a:fld>
            <a:endParaRPr lang="en-US" altLang="en-US">
              <a:solidFill>
                <a:schemeClr val="tx1"/>
              </a:solidFill>
            </a:endParaRPr>
          </a:p>
        </p:txBody>
      </p:sp>
      <p:sp>
        <p:nvSpPr>
          <p:cNvPr id="12291" name="Rectangle 2">
            <a:extLst>
              <a:ext uri="{FF2B5EF4-FFF2-40B4-BE49-F238E27FC236}">
                <a16:creationId xmlns:a16="http://schemas.microsoft.com/office/drawing/2014/main" id="{10728B35-BB8C-58AC-FB13-B3AE44DA2229}"/>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BE8BE26C-F0A3-1C01-EF4A-FB25546507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Students qualifying for the AP ACCEL strand must have a cumulative middle school Grade Point Average of 3.20 or higher and a Reading Developmental Score of 1828 or higher (OR an 80% in reading on a norm referenced test.</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A second way of qualifying is to have a Cumulative GPA of 3.20  - A reading Developmental Score of 1775 or higher  AND a Math DDS of 2080  or higher</a:t>
            </a:r>
          </a:p>
          <a:p>
            <a:pPr eaLnBrk="1" hangingPunct="1"/>
            <a:r>
              <a:rPr lang="en-US" altLang="en-US">
                <a:latin typeface="Arial" panose="020B0604020202020204" pitchFamily="34" charset="0"/>
              </a:rPr>
              <a:t>The equavalent on the norm referenced test would be a 77% in Rd and 95% in Ma</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If the student does not meet the criteria by the middle of the 8</a:t>
            </a:r>
            <a:r>
              <a:rPr lang="en-US" altLang="en-US" baseline="30000">
                <a:latin typeface="Arial" panose="020B0604020202020204" pitchFamily="34" charset="0"/>
              </a:rPr>
              <a:t>th</a:t>
            </a:r>
            <a:r>
              <a:rPr lang="en-US" altLang="en-US">
                <a:latin typeface="Arial" panose="020B0604020202020204" pitchFamily="34" charset="0"/>
              </a:rPr>
              <a:t> grade year, the students 2010 test scores and final GPA can be evaluated based on the criteria of 3.20 GPA – Reading DDS  of 1987 or higher or   80% in Rd on a norm referenced test.</a:t>
            </a:r>
          </a:p>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A0AA795-084E-1989-A1E1-13D220F44F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1"/>
                </a:solidFill>
                <a:latin typeface="Arial" panose="020B0604020202020204" pitchFamily="34" charset="0"/>
                <a:ea typeface="MS PGothic" panose="020B0600070205080204" pitchFamily="34" charset="-128"/>
              </a:defRPr>
            </a:lvl1pPr>
            <a:lvl2pPr marL="715963" indent="-274638">
              <a:defRPr>
                <a:solidFill>
                  <a:schemeClr val="bg1"/>
                </a:solidFill>
                <a:latin typeface="Arial" panose="020B0604020202020204" pitchFamily="34" charset="0"/>
                <a:ea typeface="MS PGothic" panose="020B0600070205080204" pitchFamily="34" charset="-128"/>
              </a:defRPr>
            </a:lvl2pPr>
            <a:lvl3pPr marL="1101725" indent="-219075">
              <a:defRPr>
                <a:solidFill>
                  <a:schemeClr val="bg1"/>
                </a:solidFill>
                <a:latin typeface="Arial" panose="020B0604020202020204" pitchFamily="34" charset="0"/>
                <a:ea typeface="MS PGothic" panose="020B0600070205080204" pitchFamily="34" charset="-128"/>
              </a:defRPr>
            </a:lvl3pPr>
            <a:lvl4pPr marL="1541463" indent="-219075">
              <a:defRPr>
                <a:solidFill>
                  <a:schemeClr val="bg1"/>
                </a:solidFill>
                <a:latin typeface="Arial" panose="020B0604020202020204" pitchFamily="34" charset="0"/>
                <a:ea typeface="MS PGothic" panose="020B0600070205080204" pitchFamily="34" charset="-128"/>
              </a:defRPr>
            </a:lvl4pPr>
            <a:lvl5pPr marL="1982788" indent="-219075">
              <a:defRPr>
                <a:solidFill>
                  <a:schemeClr val="bg1"/>
                </a:solidFill>
                <a:latin typeface="Arial" panose="020B0604020202020204" pitchFamily="34" charset="0"/>
                <a:ea typeface="MS PGothic" panose="020B0600070205080204" pitchFamily="34" charset="-128"/>
              </a:defRPr>
            </a:lvl5pPr>
            <a:lvl6pPr marL="24399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6pPr>
            <a:lvl7pPr marL="28971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7pPr>
            <a:lvl8pPr marL="33543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8pPr>
            <a:lvl9pPr marL="38115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9pPr>
          </a:lstStyle>
          <a:p>
            <a:fld id="{BABF2842-B628-498D-BFEB-F6529FACBC48}" type="slidenum">
              <a:rPr lang="en-US" altLang="en-US" smtClean="0">
                <a:solidFill>
                  <a:schemeClr val="tx1"/>
                </a:solidFill>
              </a:rPr>
              <a:pPr/>
              <a:t>6</a:t>
            </a:fld>
            <a:endParaRPr lang="en-US" altLang="en-US">
              <a:solidFill>
                <a:schemeClr val="tx1"/>
              </a:solidFill>
            </a:endParaRPr>
          </a:p>
        </p:txBody>
      </p:sp>
      <p:sp>
        <p:nvSpPr>
          <p:cNvPr id="14339" name="Rectangle 2">
            <a:extLst>
              <a:ext uri="{FF2B5EF4-FFF2-40B4-BE49-F238E27FC236}">
                <a16:creationId xmlns:a16="http://schemas.microsoft.com/office/drawing/2014/main" id="{AECA205C-E575-C216-E1A4-EB1C4ADB5A40}"/>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0AF7DD2E-AB1D-E0A9-D07D-B4200C6B8F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ACCEL Plus requirements are higher:</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A 3.90 cumulative GPA with a Reading DDS of 1945 or higher or 93% on a norm referenced test</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For  summer qualification the GPA  remains the same, with the Reading developmental score  of 2073 or higher or 93%  on a norm referenced test.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1BB0DDD2-18C1-3CD2-18E9-3F4B78BBD3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bg1"/>
                </a:solidFill>
                <a:latin typeface="Arial" panose="020B0604020202020204" pitchFamily="34" charset="0"/>
                <a:ea typeface="MS PGothic" panose="020B0600070205080204" pitchFamily="34" charset="-128"/>
              </a:defRPr>
            </a:lvl1pPr>
            <a:lvl2pPr marL="715963" indent="-274638">
              <a:defRPr>
                <a:solidFill>
                  <a:schemeClr val="bg1"/>
                </a:solidFill>
                <a:latin typeface="Arial" panose="020B0604020202020204" pitchFamily="34" charset="0"/>
                <a:ea typeface="MS PGothic" panose="020B0600070205080204" pitchFamily="34" charset="-128"/>
              </a:defRPr>
            </a:lvl2pPr>
            <a:lvl3pPr marL="1101725" indent="-219075">
              <a:defRPr>
                <a:solidFill>
                  <a:schemeClr val="bg1"/>
                </a:solidFill>
                <a:latin typeface="Arial" panose="020B0604020202020204" pitchFamily="34" charset="0"/>
                <a:ea typeface="MS PGothic" panose="020B0600070205080204" pitchFamily="34" charset="-128"/>
              </a:defRPr>
            </a:lvl3pPr>
            <a:lvl4pPr marL="1541463" indent="-219075">
              <a:defRPr>
                <a:solidFill>
                  <a:schemeClr val="bg1"/>
                </a:solidFill>
                <a:latin typeface="Arial" panose="020B0604020202020204" pitchFamily="34" charset="0"/>
                <a:ea typeface="MS PGothic" panose="020B0600070205080204" pitchFamily="34" charset="-128"/>
              </a:defRPr>
            </a:lvl4pPr>
            <a:lvl5pPr marL="1982788" indent="-219075">
              <a:defRPr>
                <a:solidFill>
                  <a:schemeClr val="bg1"/>
                </a:solidFill>
                <a:latin typeface="Arial" panose="020B0604020202020204" pitchFamily="34" charset="0"/>
                <a:ea typeface="MS PGothic" panose="020B0600070205080204" pitchFamily="34" charset="-128"/>
              </a:defRPr>
            </a:lvl5pPr>
            <a:lvl6pPr marL="24399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6pPr>
            <a:lvl7pPr marL="28971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7pPr>
            <a:lvl8pPr marL="33543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8pPr>
            <a:lvl9pPr marL="3811588" indent="-219075" eaLnBrk="0" fontAlgn="base" hangingPunct="0">
              <a:spcBef>
                <a:spcPct val="0"/>
              </a:spcBef>
              <a:spcAft>
                <a:spcPct val="0"/>
              </a:spcAft>
              <a:defRPr>
                <a:solidFill>
                  <a:schemeClr val="bg1"/>
                </a:solidFill>
                <a:latin typeface="Arial" panose="020B0604020202020204" pitchFamily="34" charset="0"/>
                <a:ea typeface="MS PGothic" panose="020B0600070205080204" pitchFamily="34" charset="-128"/>
              </a:defRPr>
            </a:lvl9pPr>
          </a:lstStyle>
          <a:p>
            <a:fld id="{F64387DD-6FAC-48F6-9E39-6A0DBD75EE8A}" type="slidenum">
              <a:rPr lang="en-US" altLang="en-US" smtClean="0">
                <a:solidFill>
                  <a:schemeClr val="tx1"/>
                </a:solidFill>
              </a:rPr>
              <a:pPr/>
              <a:t>7</a:t>
            </a:fld>
            <a:endParaRPr lang="en-US" altLang="en-US">
              <a:solidFill>
                <a:schemeClr val="tx1"/>
              </a:solidFill>
            </a:endParaRPr>
          </a:p>
        </p:txBody>
      </p:sp>
      <p:sp>
        <p:nvSpPr>
          <p:cNvPr id="16387" name="Rectangle 2">
            <a:extLst>
              <a:ext uri="{FF2B5EF4-FFF2-40B4-BE49-F238E27FC236}">
                <a16:creationId xmlns:a16="http://schemas.microsoft.com/office/drawing/2014/main" id="{F4766513-EBFE-8F51-F020-9C7CCFFC6A7C}"/>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B5D834DC-A6BA-1C76-24BD-2C8E937646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Earn hours as early as summer after 8</a:t>
            </a:r>
            <a:r>
              <a:rPr lang="en-US" altLang="en-US" baseline="30000">
                <a:latin typeface="Arial" panose="020B0604020202020204" pitchFamily="34" charset="0"/>
              </a:rPr>
              <a:t>th</a:t>
            </a:r>
            <a:r>
              <a:rPr lang="en-US" altLang="en-US">
                <a:latin typeface="Arial" panose="020B0604020202020204" pitchFamily="34" charset="0"/>
              </a:rPr>
              <a:t> grade.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54F0F49E-9E5F-C83F-7A40-CCF7F9DDC7A7}"/>
              </a:ext>
            </a:extLst>
          </p:cNvPr>
          <p:cNvGrpSpPr>
            <a:grpSpLocks/>
          </p:cNvGrpSpPr>
          <p:nvPr userDrawn="1"/>
        </p:nvGrpSpPr>
        <p:grpSpPr bwMode="auto">
          <a:xfrm>
            <a:off x="0" y="0"/>
            <a:ext cx="5867400" cy="6858000"/>
            <a:chOff x="0" y="0"/>
            <a:chExt cx="3696" cy="4320"/>
          </a:xfrm>
        </p:grpSpPr>
        <p:sp>
          <p:nvSpPr>
            <p:cNvPr id="3" name="Rectangle 3">
              <a:extLst>
                <a:ext uri="{FF2B5EF4-FFF2-40B4-BE49-F238E27FC236}">
                  <a16:creationId xmlns:a16="http://schemas.microsoft.com/office/drawing/2014/main" id="{35FD0BFA-6CDE-CCE2-8948-CCF7622D13D3}"/>
                </a:ext>
              </a:extLst>
            </p:cNvPr>
            <p:cNvSpPr>
              <a:spLocks noChangeArrowheads="1"/>
            </p:cNvSpPr>
            <p:nvPr/>
          </p:nvSpPr>
          <p:spPr bwMode="auto">
            <a:xfrm>
              <a:off x="0" y="0"/>
              <a:ext cx="2880" cy="4320"/>
            </a:xfrm>
            <a:prstGeom prst="rect">
              <a:avLst/>
            </a:prstGeom>
            <a:solidFill>
              <a:srgbClr val="800000"/>
            </a:solidFill>
            <a:ln>
              <a:noFill/>
            </a:ln>
          </p:spPr>
          <p:txBody>
            <a:bodyPr wrap="none" anchor="ctr"/>
            <a:lstStyle>
              <a:lvl1pPr>
                <a:defRPr>
                  <a:solidFill>
                    <a:schemeClr val="bg1"/>
                  </a:solidFill>
                  <a:latin typeface="Arial" panose="020B0604020202020204" pitchFamily="34" charset="0"/>
                  <a:ea typeface="ＭＳ Ｐゴシック" panose="020B0600070205080204" pitchFamily="34" charset="-128"/>
                </a:defRPr>
              </a:lvl1pPr>
              <a:lvl2pPr marL="742950" indent="-285750">
                <a:defRPr>
                  <a:solidFill>
                    <a:schemeClr val="bg1"/>
                  </a:solidFill>
                  <a:latin typeface="Arial" panose="020B0604020202020204" pitchFamily="34" charset="0"/>
                  <a:ea typeface="ＭＳ Ｐゴシック" panose="020B0600070205080204" pitchFamily="34" charset="-128"/>
                </a:defRPr>
              </a:lvl2pPr>
              <a:lvl3pPr marL="1143000" indent="-228600">
                <a:defRPr>
                  <a:solidFill>
                    <a:schemeClr val="bg1"/>
                  </a:solidFill>
                  <a:latin typeface="Arial" panose="020B0604020202020204" pitchFamily="34" charset="0"/>
                  <a:ea typeface="ＭＳ Ｐゴシック" panose="020B0600070205080204" pitchFamily="34" charset="-128"/>
                </a:defRPr>
              </a:lvl3pPr>
              <a:lvl4pPr marL="1600200" indent="-228600">
                <a:defRPr>
                  <a:solidFill>
                    <a:schemeClr val="bg1"/>
                  </a:solidFill>
                  <a:latin typeface="Arial" panose="020B0604020202020204" pitchFamily="34" charset="0"/>
                  <a:ea typeface="ＭＳ Ｐゴシック" panose="020B0600070205080204" pitchFamily="34" charset="-128"/>
                </a:defRPr>
              </a:lvl4pPr>
              <a:lvl5pPr marL="2057400" indent="-228600">
                <a:defRPr>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9pPr>
            </a:lstStyle>
            <a:p>
              <a:pPr algn="ctr" eaLnBrk="1" hangingPunct="1">
                <a:defRPr/>
              </a:pPr>
              <a:endParaRPr kumimoji="1" lang="en-US" altLang="en-US" sz="2400">
                <a:solidFill>
                  <a:schemeClr val="tx1"/>
                </a:solidFill>
                <a:latin typeface="Times New Roman" panose="02020603050405020304" pitchFamily="18" charset="0"/>
              </a:endParaRPr>
            </a:p>
          </p:txBody>
        </p:sp>
        <p:sp>
          <p:nvSpPr>
            <p:cNvPr id="4" name="AutoShape 4">
              <a:extLst>
                <a:ext uri="{FF2B5EF4-FFF2-40B4-BE49-F238E27FC236}">
                  <a16:creationId xmlns:a16="http://schemas.microsoft.com/office/drawing/2014/main" id="{8A0E51E8-7AA7-0D08-79A4-321ED243C963}"/>
                </a:ext>
              </a:extLst>
            </p:cNvPr>
            <p:cNvSpPr>
              <a:spLocks noChangeArrowheads="1"/>
            </p:cNvSpPr>
            <p:nvPr/>
          </p:nvSpPr>
          <p:spPr bwMode="white">
            <a:xfrm>
              <a:off x="432" y="624"/>
              <a:ext cx="3264" cy="1200"/>
            </a:xfrm>
            <a:prstGeom prst="roundRect">
              <a:avLst>
                <a:gd name="adj" fmla="val 50000"/>
              </a:avLst>
            </a:prstGeom>
            <a:solidFill>
              <a:schemeClr val="bg1"/>
            </a:solidFill>
            <a:ln>
              <a:noFill/>
            </a:ln>
          </p:spPr>
          <p:txBody>
            <a:bodyPr wrap="none" anchor="ctr"/>
            <a:lstStyle>
              <a:lvl1pPr>
                <a:defRPr>
                  <a:solidFill>
                    <a:schemeClr val="bg1"/>
                  </a:solidFill>
                  <a:latin typeface="Arial" panose="020B0604020202020204" pitchFamily="34" charset="0"/>
                  <a:ea typeface="ＭＳ Ｐゴシック" panose="020B0600070205080204" pitchFamily="34" charset="-128"/>
                </a:defRPr>
              </a:lvl1pPr>
              <a:lvl2pPr marL="742950" indent="-285750">
                <a:defRPr>
                  <a:solidFill>
                    <a:schemeClr val="bg1"/>
                  </a:solidFill>
                  <a:latin typeface="Arial" panose="020B0604020202020204" pitchFamily="34" charset="0"/>
                  <a:ea typeface="ＭＳ Ｐゴシック" panose="020B0600070205080204" pitchFamily="34" charset="-128"/>
                </a:defRPr>
              </a:lvl2pPr>
              <a:lvl3pPr marL="1143000" indent="-228600">
                <a:defRPr>
                  <a:solidFill>
                    <a:schemeClr val="bg1"/>
                  </a:solidFill>
                  <a:latin typeface="Arial" panose="020B0604020202020204" pitchFamily="34" charset="0"/>
                  <a:ea typeface="ＭＳ Ｐゴシック" panose="020B0600070205080204" pitchFamily="34" charset="-128"/>
                </a:defRPr>
              </a:lvl3pPr>
              <a:lvl4pPr marL="1600200" indent="-228600">
                <a:defRPr>
                  <a:solidFill>
                    <a:schemeClr val="bg1"/>
                  </a:solidFill>
                  <a:latin typeface="Arial" panose="020B0604020202020204" pitchFamily="34" charset="0"/>
                  <a:ea typeface="ＭＳ Ｐゴシック" panose="020B0600070205080204" pitchFamily="34" charset="-128"/>
                </a:defRPr>
              </a:lvl4pPr>
              <a:lvl5pPr marL="2057400" indent="-228600">
                <a:defRPr>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9pPr>
            </a:lstStyle>
            <a:p>
              <a:pPr algn="ctr" eaLnBrk="1" hangingPunct="1">
                <a:defRPr/>
              </a:pPr>
              <a:endParaRPr kumimoji="1" lang="en-US" altLang="en-US" sz="2400">
                <a:solidFill>
                  <a:schemeClr val="tx1"/>
                </a:solidFill>
                <a:latin typeface="Times New Roman" panose="02020603050405020304" pitchFamily="18" charset="0"/>
              </a:endParaRPr>
            </a:p>
          </p:txBody>
        </p:sp>
      </p:grpSp>
      <p:grpSp>
        <p:nvGrpSpPr>
          <p:cNvPr id="5" name="Group 5">
            <a:extLst>
              <a:ext uri="{FF2B5EF4-FFF2-40B4-BE49-F238E27FC236}">
                <a16:creationId xmlns:a16="http://schemas.microsoft.com/office/drawing/2014/main" id="{117D3CBB-7CE1-AC79-8753-105592DF830B}"/>
              </a:ext>
            </a:extLst>
          </p:cNvPr>
          <p:cNvGrpSpPr>
            <a:grpSpLocks/>
          </p:cNvGrpSpPr>
          <p:nvPr/>
        </p:nvGrpSpPr>
        <p:grpSpPr bwMode="auto">
          <a:xfrm>
            <a:off x="3632200" y="4889500"/>
            <a:ext cx="4876800" cy="319088"/>
            <a:chOff x="2288" y="3080"/>
            <a:chExt cx="3072" cy="201"/>
          </a:xfrm>
        </p:grpSpPr>
        <p:sp>
          <p:nvSpPr>
            <p:cNvPr id="6" name="AutoShape 6">
              <a:extLst>
                <a:ext uri="{FF2B5EF4-FFF2-40B4-BE49-F238E27FC236}">
                  <a16:creationId xmlns:a16="http://schemas.microsoft.com/office/drawing/2014/main" id="{A3A4B734-C51C-A8A9-AD8C-D0990EA66630}"/>
                </a:ext>
              </a:extLst>
            </p:cNvPr>
            <p:cNvSpPr>
              <a:spLocks noChangeArrowheads="1"/>
            </p:cNvSpPr>
            <p:nvPr/>
          </p:nvSpPr>
          <p:spPr bwMode="auto">
            <a:xfrm flipH="1">
              <a:off x="2288" y="3080"/>
              <a:ext cx="2914" cy="200"/>
            </a:xfrm>
            <a:prstGeom prst="roundRect">
              <a:avLst>
                <a:gd name="adj" fmla="val 0"/>
              </a:avLst>
            </a:prstGeom>
            <a:solidFill>
              <a:schemeClr val="hlink"/>
            </a:solidFill>
            <a:ln>
              <a:noFill/>
            </a:ln>
          </p:spPr>
          <p:txBody>
            <a:bodyPr wrap="none" anchor="ctr"/>
            <a:lstStyle>
              <a:lvl1pPr>
                <a:defRPr>
                  <a:solidFill>
                    <a:schemeClr val="bg1"/>
                  </a:solidFill>
                  <a:latin typeface="Arial" panose="020B0604020202020204" pitchFamily="34" charset="0"/>
                  <a:ea typeface="ＭＳ Ｐゴシック" panose="020B0600070205080204" pitchFamily="34" charset="-128"/>
                </a:defRPr>
              </a:lvl1pPr>
              <a:lvl2pPr marL="742950" indent="-285750">
                <a:defRPr>
                  <a:solidFill>
                    <a:schemeClr val="bg1"/>
                  </a:solidFill>
                  <a:latin typeface="Arial" panose="020B0604020202020204" pitchFamily="34" charset="0"/>
                  <a:ea typeface="ＭＳ Ｐゴシック" panose="020B0600070205080204" pitchFamily="34" charset="-128"/>
                </a:defRPr>
              </a:lvl2pPr>
              <a:lvl3pPr marL="1143000" indent="-228600">
                <a:defRPr>
                  <a:solidFill>
                    <a:schemeClr val="bg1"/>
                  </a:solidFill>
                  <a:latin typeface="Arial" panose="020B0604020202020204" pitchFamily="34" charset="0"/>
                  <a:ea typeface="ＭＳ Ｐゴシック" panose="020B0600070205080204" pitchFamily="34" charset="-128"/>
                </a:defRPr>
              </a:lvl3pPr>
              <a:lvl4pPr marL="1600200" indent="-228600">
                <a:defRPr>
                  <a:solidFill>
                    <a:schemeClr val="bg1"/>
                  </a:solidFill>
                  <a:latin typeface="Arial" panose="020B0604020202020204" pitchFamily="34" charset="0"/>
                  <a:ea typeface="ＭＳ Ｐゴシック" panose="020B0600070205080204" pitchFamily="34" charset="-128"/>
                </a:defRPr>
              </a:lvl4pPr>
              <a:lvl5pPr marL="2057400" indent="-228600">
                <a:defRPr>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9pPr>
            </a:lstStyle>
            <a:p>
              <a:pPr>
                <a:defRPr/>
              </a:pPr>
              <a:endParaRPr lang="en-US" altLang="en-US"/>
            </a:p>
          </p:txBody>
        </p:sp>
        <p:sp>
          <p:nvSpPr>
            <p:cNvPr id="7" name="AutoShape 7">
              <a:extLst>
                <a:ext uri="{FF2B5EF4-FFF2-40B4-BE49-F238E27FC236}">
                  <a16:creationId xmlns:a16="http://schemas.microsoft.com/office/drawing/2014/main" id="{DD7F6344-1CB6-A5EB-9513-AA8A1291006E}"/>
                </a:ext>
              </a:extLst>
            </p:cNvPr>
            <p:cNvSpPr>
              <a:spLocks noChangeArrowheads="1"/>
            </p:cNvSpPr>
            <p:nvPr/>
          </p:nvSpPr>
          <p:spPr bwMode="auto">
            <a:xfrm>
              <a:off x="5196" y="3080"/>
              <a:ext cx="164" cy="201"/>
            </a:xfrm>
            <a:prstGeom prst="flowChartDelay">
              <a:avLst/>
            </a:prstGeom>
            <a:solidFill>
              <a:schemeClr val="hlink"/>
            </a:solidFill>
            <a:ln>
              <a:noFill/>
            </a:ln>
          </p:spPr>
          <p:txBody>
            <a:bodyPr wrap="none" anchor="ctr"/>
            <a:lstStyle>
              <a:lvl1pPr>
                <a:defRPr>
                  <a:solidFill>
                    <a:schemeClr val="bg1"/>
                  </a:solidFill>
                  <a:latin typeface="Arial" panose="020B0604020202020204" pitchFamily="34" charset="0"/>
                  <a:ea typeface="ＭＳ Ｐゴシック" panose="020B0600070205080204" pitchFamily="34" charset="-128"/>
                </a:defRPr>
              </a:lvl1pPr>
              <a:lvl2pPr marL="742950" indent="-285750">
                <a:defRPr>
                  <a:solidFill>
                    <a:schemeClr val="bg1"/>
                  </a:solidFill>
                  <a:latin typeface="Arial" panose="020B0604020202020204" pitchFamily="34" charset="0"/>
                  <a:ea typeface="ＭＳ Ｐゴシック" panose="020B0600070205080204" pitchFamily="34" charset="-128"/>
                </a:defRPr>
              </a:lvl2pPr>
              <a:lvl3pPr marL="1143000" indent="-228600">
                <a:defRPr>
                  <a:solidFill>
                    <a:schemeClr val="bg1"/>
                  </a:solidFill>
                  <a:latin typeface="Arial" panose="020B0604020202020204" pitchFamily="34" charset="0"/>
                  <a:ea typeface="ＭＳ Ｐゴシック" panose="020B0600070205080204" pitchFamily="34" charset="-128"/>
                </a:defRPr>
              </a:lvl3pPr>
              <a:lvl4pPr marL="1600200" indent="-228600">
                <a:defRPr>
                  <a:solidFill>
                    <a:schemeClr val="bg1"/>
                  </a:solidFill>
                  <a:latin typeface="Arial" panose="020B0604020202020204" pitchFamily="34" charset="0"/>
                  <a:ea typeface="ＭＳ Ｐゴシック" panose="020B0600070205080204" pitchFamily="34" charset="-128"/>
                </a:defRPr>
              </a:lvl4pPr>
              <a:lvl5pPr marL="2057400" indent="-228600">
                <a:defRPr>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9pPr>
            </a:lstStyle>
            <a:p>
              <a:pPr>
                <a:defRPr/>
              </a:pPr>
              <a:endParaRPr lang="en-US" altLang="en-US"/>
            </a:p>
          </p:txBody>
        </p:sp>
      </p:grpSp>
      <p:pic>
        <p:nvPicPr>
          <p:cNvPr id="8" name="Picture 14" descr="crest">
            <a:extLst>
              <a:ext uri="{FF2B5EF4-FFF2-40B4-BE49-F238E27FC236}">
                <a16:creationId xmlns:a16="http://schemas.microsoft.com/office/drawing/2014/main" id="{CEF0AFD9-D7C1-5781-6BE6-11D188345B2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96000" y="352425"/>
            <a:ext cx="2847975"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Rectangle 8"/>
          <p:cNvSpPr>
            <a:spLocks noGrp="1" noChangeArrowheads="1"/>
          </p:cNvSpPr>
          <p:nvPr>
            <p:ph type="subTitle" idx="1"/>
          </p:nvPr>
        </p:nvSpPr>
        <p:spPr>
          <a:xfrm>
            <a:off x="4673600" y="3810000"/>
            <a:ext cx="4013200" cy="939800"/>
          </a:xfrm>
        </p:spPr>
        <p:txBody>
          <a:bodyPr anchor="b"/>
          <a:lstStyle>
            <a:lvl1pPr marL="0" indent="0">
              <a:buFont typeface="Wingdings" pitchFamily="2" charset="2"/>
              <a:buNone/>
              <a:defRPr/>
            </a:lvl1pPr>
          </a:lstStyle>
          <a:p>
            <a:r>
              <a:rPr lang="en-US"/>
              <a:t>Click to edit Master subtitle style</a:t>
            </a:r>
          </a:p>
        </p:txBody>
      </p:sp>
      <p:sp>
        <p:nvSpPr>
          <p:cNvPr id="5132" name="AutoShape 12"/>
          <p:cNvSpPr>
            <a:spLocks noGrp="1" noChangeArrowheads="1"/>
          </p:cNvSpPr>
          <p:nvPr>
            <p:ph type="ctrTitle" sz="quarter"/>
          </p:nvPr>
        </p:nvSpPr>
        <p:spPr>
          <a:xfrm>
            <a:off x="685800" y="990600"/>
            <a:ext cx="5181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9" name="Rectangle 9">
            <a:extLst>
              <a:ext uri="{FF2B5EF4-FFF2-40B4-BE49-F238E27FC236}">
                <a16:creationId xmlns:a16="http://schemas.microsoft.com/office/drawing/2014/main" id="{32DC891A-0EED-A108-5596-C74CF49C1A49}"/>
              </a:ext>
            </a:extLst>
          </p:cNvPr>
          <p:cNvSpPr>
            <a:spLocks noGrp="1" noChangeArrowheads="1"/>
          </p:cNvSpPr>
          <p:nvPr>
            <p:ph type="dt" sz="quarter" idx="10"/>
          </p:nvPr>
        </p:nvSpPr>
        <p:spPr/>
        <p:txBody>
          <a:bodyPr/>
          <a:lstStyle>
            <a:lvl1pPr>
              <a:defRPr>
                <a:solidFill>
                  <a:schemeClr val="tx1"/>
                </a:solidFill>
              </a:defRPr>
            </a:lvl1pPr>
          </a:lstStyle>
          <a:p>
            <a:pPr>
              <a:defRPr/>
            </a:pPr>
            <a:endParaRPr lang="en-US"/>
          </a:p>
        </p:txBody>
      </p:sp>
      <p:sp>
        <p:nvSpPr>
          <p:cNvPr id="10" name="Rectangle 10">
            <a:extLst>
              <a:ext uri="{FF2B5EF4-FFF2-40B4-BE49-F238E27FC236}">
                <a16:creationId xmlns:a16="http://schemas.microsoft.com/office/drawing/2014/main" id="{6D60A2A4-911E-5852-EFDF-E38FC910C94B}"/>
              </a:ext>
            </a:extLst>
          </p:cNvPr>
          <p:cNvSpPr>
            <a:spLocks noGrp="1" noChangeArrowheads="1"/>
          </p:cNvSpPr>
          <p:nvPr>
            <p:ph type="ftr" sz="quarter" idx="11"/>
          </p:nvPr>
        </p:nvSpPr>
        <p:spPr/>
        <p:txBody>
          <a:bodyPr/>
          <a:lstStyle>
            <a:lvl1pPr algn="r">
              <a:defRPr/>
            </a:lvl1pPr>
          </a:lstStyle>
          <a:p>
            <a:pPr>
              <a:defRPr/>
            </a:pPr>
            <a:endParaRPr lang="en-US"/>
          </a:p>
        </p:txBody>
      </p:sp>
      <p:sp>
        <p:nvSpPr>
          <p:cNvPr id="11" name="Rectangle 11">
            <a:extLst>
              <a:ext uri="{FF2B5EF4-FFF2-40B4-BE49-F238E27FC236}">
                <a16:creationId xmlns:a16="http://schemas.microsoft.com/office/drawing/2014/main" id="{555669E7-053A-1518-CA91-FB6690B64E44}"/>
              </a:ext>
            </a:extLst>
          </p:cNvPr>
          <p:cNvSpPr>
            <a:spLocks noGrp="1" noChangeArrowheads="1"/>
          </p:cNvSpPr>
          <p:nvPr>
            <p:ph type="sldNum" sz="quarter" idx="12"/>
          </p:nvPr>
        </p:nvSpPr>
        <p:spPr>
          <a:xfrm>
            <a:off x="76200" y="6248400"/>
            <a:ext cx="587375" cy="488950"/>
          </a:xfrm>
        </p:spPr>
        <p:txBody>
          <a:bodyPr anchorCtr="0"/>
          <a:lstStyle>
            <a:lvl1pPr>
              <a:defRPr/>
            </a:lvl1pPr>
          </a:lstStyle>
          <a:p>
            <a:pPr>
              <a:defRPr/>
            </a:pPr>
            <a:fld id="{576EC150-5A97-41DD-9D4C-E855C86998B3}" type="slidenum">
              <a:rPr lang="en-US" altLang="en-US"/>
              <a:pPr>
                <a:defRPr/>
              </a:pPr>
              <a:t>‹#›</a:t>
            </a:fld>
            <a:endParaRPr lang="en-US" altLang="en-US"/>
          </a:p>
        </p:txBody>
      </p:sp>
    </p:spTree>
    <p:extLst>
      <p:ext uri="{BB962C8B-B14F-4D97-AF65-F5344CB8AC3E}">
        <p14:creationId xmlns:p14="http://schemas.microsoft.com/office/powerpoint/2010/main" val="193088001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90E38EE4-F55A-E558-838A-912DAD6BEEF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EAC3C1ED-E4CE-783B-91BC-83809BC4BC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7E1E2506-A949-1B2C-36EC-5ECD0C123BFB}"/>
              </a:ext>
            </a:extLst>
          </p:cNvPr>
          <p:cNvSpPr>
            <a:spLocks noGrp="1" noChangeArrowheads="1"/>
          </p:cNvSpPr>
          <p:nvPr>
            <p:ph type="sldNum" sz="quarter" idx="12"/>
          </p:nvPr>
        </p:nvSpPr>
        <p:spPr>
          <a:ln/>
        </p:spPr>
        <p:txBody>
          <a:bodyPr/>
          <a:lstStyle>
            <a:lvl1pPr>
              <a:defRPr/>
            </a:lvl1pPr>
          </a:lstStyle>
          <a:p>
            <a:pPr>
              <a:defRPr/>
            </a:pPr>
            <a:fld id="{1818FE51-4F26-4976-BD30-EA84F91DF49A}" type="slidenum">
              <a:rPr lang="en-US" altLang="en-US"/>
              <a:pPr>
                <a:defRPr/>
              </a:pPr>
              <a:t>‹#›</a:t>
            </a:fld>
            <a:endParaRPr lang="en-US" altLang="en-US"/>
          </a:p>
        </p:txBody>
      </p:sp>
    </p:spTree>
    <p:extLst>
      <p:ext uri="{BB962C8B-B14F-4D97-AF65-F5344CB8AC3E}">
        <p14:creationId xmlns:p14="http://schemas.microsoft.com/office/powerpoint/2010/main" val="248093702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228600"/>
            <a:ext cx="2038350" cy="5857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228600"/>
            <a:ext cx="5962650" cy="5857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A6DCDC9E-20AE-D066-5B4B-7760586292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94E8EA7D-2151-F394-A24F-616D309199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810557D0-7CE9-A1F9-CBAD-7AA0459E8700}"/>
              </a:ext>
            </a:extLst>
          </p:cNvPr>
          <p:cNvSpPr>
            <a:spLocks noGrp="1" noChangeArrowheads="1"/>
          </p:cNvSpPr>
          <p:nvPr>
            <p:ph type="sldNum" sz="quarter" idx="12"/>
          </p:nvPr>
        </p:nvSpPr>
        <p:spPr>
          <a:ln/>
        </p:spPr>
        <p:txBody>
          <a:bodyPr/>
          <a:lstStyle>
            <a:lvl1pPr>
              <a:defRPr/>
            </a:lvl1pPr>
          </a:lstStyle>
          <a:p>
            <a:pPr>
              <a:defRPr/>
            </a:pPr>
            <a:fld id="{05F994B6-DEDA-4EF2-A003-3DCE6AD48135}" type="slidenum">
              <a:rPr lang="en-US" altLang="en-US"/>
              <a:pPr>
                <a:defRPr/>
              </a:pPr>
              <a:t>‹#›</a:t>
            </a:fld>
            <a:endParaRPr lang="en-US" altLang="en-US"/>
          </a:p>
        </p:txBody>
      </p:sp>
    </p:spTree>
    <p:extLst>
      <p:ext uri="{BB962C8B-B14F-4D97-AF65-F5344CB8AC3E}">
        <p14:creationId xmlns:p14="http://schemas.microsoft.com/office/powerpoint/2010/main" val="27759596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248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962400" cy="4486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953000" y="1600200"/>
            <a:ext cx="3962400" cy="21669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953000" y="3919538"/>
            <a:ext cx="3962400" cy="2166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1">
            <a:extLst>
              <a:ext uri="{FF2B5EF4-FFF2-40B4-BE49-F238E27FC236}">
                <a16:creationId xmlns:a16="http://schemas.microsoft.com/office/drawing/2014/main" id="{E78674B3-37B9-0960-88B6-25A769DD08E2}"/>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12">
            <a:extLst>
              <a:ext uri="{FF2B5EF4-FFF2-40B4-BE49-F238E27FC236}">
                <a16:creationId xmlns:a16="http://schemas.microsoft.com/office/drawing/2014/main" id="{42BB35F1-DF67-FE18-23CD-1866707548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13">
            <a:extLst>
              <a:ext uri="{FF2B5EF4-FFF2-40B4-BE49-F238E27FC236}">
                <a16:creationId xmlns:a16="http://schemas.microsoft.com/office/drawing/2014/main" id="{7C309FD5-7478-46F3-F4B7-BA15AD5153F9}"/>
              </a:ext>
            </a:extLst>
          </p:cNvPr>
          <p:cNvSpPr>
            <a:spLocks noGrp="1" noChangeArrowheads="1"/>
          </p:cNvSpPr>
          <p:nvPr>
            <p:ph type="sldNum" sz="quarter" idx="12"/>
          </p:nvPr>
        </p:nvSpPr>
        <p:spPr>
          <a:ln/>
        </p:spPr>
        <p:txBody>
          <a:bodyPr/>
          <a:lstStyle>
            <a:lvl1pPr>
              <a:defRPr/>
            </a:lvl1pPr>
          </a:lstStyle>
          <a:p>
            <a:pPr>
              <a:defRPr/>
            </a:pPr>
            <a:fld id="{DA3FC81D-7296-4739-9E56-66142D93BA63}" type="slidenum">
              <a:rPr lang="en-US" altLang="en-US"/>
              <a:pPr>
                <a:defRPr/>
              </a:pPr>
              <a:t>‹#›</a:t>
            </a:fld>
            <a:endParaRPr lang="en-US" altLang="en-US"/>
          </a:p>
        </p:txBody>
      </p:sp>
    </p:spTree>
    <p:extLst>
      <p:ext uri="{BB962C8B-B14F-4D97-AF65-F5344CB8AC3E}">
        <p14:creationId xmlns:p14="http://schemas.microsoft.com/office/powerpoint/2010/main" val="202671655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248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8077200" cy="21669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38200" y="3919538"/>
            <a:ext cx="8077200" cy="2166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FD386902-FA74-CFF0-42FC-03D1C87AC62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96346A4A-2A1E-4E73-4B4C-6B1FA81B9F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E108C89D-24E0-2C26-7545-96250CEF6C73}"/>
              </a:ext>
            </a:extLst>
          </p:cNvPr>
          <p:cNvSpPr>
            <a:spLocks noGrp="1" noChangeArrowheads="1"/>
          </p:cNvSpPr>
          <p:nvPr>
            <p:ph type="sldNum" sz="quarter" idx="12"/>
          </p:nvPr>
        </p:nvSpPr>
        <p:spPr>
          <a:ln/>
        </p:spPr>
        <p:txBody>
          <a:bodyPr/>
          <a:lstStyle>
            <a:lvl1pPr>
              <a:defRPr/>
            </a:lvl1pPr>
          </a:lstStyle>
          <a:p>
            <a:pPr>
              <a:defRPr/>
            </a:pPr>
            <a:fld id="{B70A4E3A-4ACF-407C-9108-2019459B4B7C}" type="slidenum">
              <a:rPr lang="en-US" altLang="en-US"/>
              <a:pPr>
                <a:defRPr/>
              </a:pPr>
              <a:t>‹#›</a:t>
            </a:fld>
            <a:endParaRPr lang="en-US" altLang="en-US"/>
          </a:p>
        </p:txBody>
      </p:sp>
    </p:spTree>
    <p:extLst>
      <p:ext uri="{BB962C8B-B14F-4D97-AF65-F5344CB8AC3E}">
        <p14:creationId xmlns:p14="http://schemas.microsoft.com/office/powerpoint/2010/main" val="397274823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24800" cy="1143000"/>
          </a:xfrm>
        </p:spPr>
        <p:txBody>
          <a:bodyPr/>
          <a:lstStyle/>
          <a:p>
            <a:r>
              <a:rPr lang="en-US"/>
              <a:t>Click to edit Master title style</a:t>
            </a:r>
          </a:p>
        </p:txBody>
      </p:sp>
      <p:sp>
        <p:nvSpPr>
          <p:cNvPr id="3" name="Table Placeholder 2"/>
          <p:cNvSpPr>
            <a:spLocks noGrp="1"/>
          </p:cNvSpPr>
          <p:nvPr>
            <p:ph type="tbl" idx="1"/>
          </p:nvPr>
        </p:nvSpPr>
        <p:spPr>
          <a:xfrm>
            <a:off x="838200" y="1600200"/>
            <a:ext cx="8077200" cy="4486275"/>
          </a:xfrm>
        </p:spPr>
        <p:txBody>
          <a:bodyPr/>
          <a:lstStyle/>
          <a:p>
            <a:pPr lvl="0"/>
            <a:endParaRPr lang="en-US" noProof="0"/>
          </a:p>
        </p:txBody>
      </p:sp>
      <p:sp>
        <p:nvSpPr>
          <p:cNvPr id="4" name="Rectangle 11">
            <a:extLst>
              <a:ext uri="{FF2B5EF4-FFF2-40B4-BE49-F238E27FC236}">
                <a16:creationId xmlns:a16="http://schemas.microsoft.com/office/drawing/2014/main" id="{C613A0F1-007D-179B-BF81-5DC269812E3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EBD79EE7-3FA1-6B34-ED5D-A4E9F0CFE2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05CE93F9-A0F5-FC30-FE92-D37B48EDFFB0}"/>
              </a:ext>
            </a:extLst>
          </p:cNvPr>
          <p:cNvSpPr>
            <a:spLocks noGrp="1" noChangeArrowheads="1"/>
          </p:cNvSpPr>
          <p:nvPr>
            <p:ph type="sldNum" sz="quarter" idx="12"/>
          </p:nvPr>
        </p:nvSpPr>
        <p:spPr>
          <a:ln/>
        </p:spPr>
        <p:txBody>
          <a:bodyPr/>
          <a:lstStyle>
            <a:lvl1pPr>
              <a:defRPr/>
            </a:lvl1pPr>
          </a:lstStyle>
          <a:p>
            <a:pPr>
              <a:defRPr/>
            </a:pPr>
            <a:fld id="{B633C4ED-F1D5-4EA5-BECB-FD8813DD2E54}" type="slidenum">
              <a:rPr lang="en-US" altLang="en-US"/>
              <a:pPr>
                <a:defRPr/>
              </a:pPr>
              <a:t>‹#›</a:t>
            </a:fld>
            <a:endParaRPr lang="en-US" altLang="en-US"/>
          </a:p>
        </p:txBody>
      </p:sp>
    </p:spTree>
    <p:extLst>
      <p:ext uri="{BB962C8B-B14F-4D97-AF65-F5344CB8AC3E}">
        <p14:creationId xmlns:p14="http://schemas.microsoft.com/office/powerpoint/2010/main" val="284466734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8747CDC8-152F-EF6D-FF20-D4E84C390CE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D245562D-5626-2936-3719-19FBF98ACF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32F8C4CC-065A-6D96-D67D-A34324460A0E}"/>
              </a:ext>
            </a:extLst>
          </p:cNvPr>
          <p:cNvSpPr>
            <a:spLocks noGrp="1" noChangeArrowheads="1"/>
          </p:cNvSpPr>
          <p:nvPr>
            <p:ph type="sldNum" sz="quarter" idx="12"/>
          </p:nvPr>
        </p:nvSpPr>
        <p:spPr>
          <a:ln/>
        </p:spPr>
        <p:txBody>
          <a:bodyPr/>
          <a:lstStyle>
            <a:lvl1pPr>
              <a:defRPr/>
            </a:lvl1pPr>
          </a:lstStyle>
          <a:p>
            <a:pPr>
              <a:defRPr/>
            </a:pPr>
            <a:fld id="{CDC32F86-A30D-401B-B5AD-3613840A49E3}" type="slidenum">
              <a:rPr lang="en-US" altLang="en-US"/>
              <a:pPr>
                <a:defRPr/>
              </a:pPr>
              <a:t>‹#›</a:t>
            </a:fld>
            <a:endParaRPr lang="en-US" altLang="en-US"/>
          </a:p>
        </p:txBody>
      </p:sp>
    </p:spTree>
    <p:extLst>
      <p:ext uri="{BB962C8B-B14F-4D97-AF65-F5344CB8AC3E}">
        <p14:creationId xmlns:p14="http://schemas.microsoft.com/office/powerpoint/2010/main" val="27140592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E750DE35-2EFA-C628-3BCA-19D8ADB3B82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2586E6A9-CBDF-CF34-E04F-4604F57B23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D3DE1EDA-2DA8-5DFB-D844-A9D70182D6D4}"/>
              </a:ext>
            </a:extLst>
          </p:cNvPr>
          <p:cNvSpPr>
            <a:spLocks noGrp="1" noChangeArrowheads="1"/>
          </p:cNvSpPr>
          <p:nvPr>
            <p:ph type="sldNum" sz="quarter" idx="12"/>
          </p:nvPr>
        </p:nvSpPr>
        <p:spPr>
          <a:ln/>
        </p:spPr>
        <p:txBody>
          <a:bodyPr/>
          <a:lstStyle>
            <a:lvl1pPr>
              <a:defRPr/>
            </a:lvl1pPr>
          </a:lstStyle>
          <a:p>
            <a:pPr>
              <a:defRPr/>
            </a:pPr>
            <a:fld id="{B2E68D4F-7474-4828-B444-01C9FE675CEC}" type="slidenum">
              <a:rPr lang="en-US" altLang="en-US"/>
              <a:pPr>
                <a:defRPr/>
              </a:pPr>
              <a:t>‹#›</a:t>
            </a:fld>
            <a:endParaRPr lang="en-US" altLang="en-US"/>
          </a:p>
        </p:txBody>
      </p:sp>
    </p:spTree>
    <p:extLst>
      <p:ext uri="{BB962C8B-B14F-4D97-AF65-F5344CB8AC3E}">
        <p14:creationId xmlns:p14="http://schemas.microsoft.com/office/powerpoint/2010/main" val="242888411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600200"/>
            <a:ext cx="3962400"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1600200"/>
            <a:ext cx="3962400"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F3C86D82-DF4A-7563-4C6A-AA1E6516B3C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E3BA9228-F3B6-B10E-AA1C-90B206569E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F7D0352F-332E-4A46-34F1-2B7F27A82778}"/>
              </a:ext>
            </a:extLst>
          </p:cNvPr>
          <p:cNvSpPr>
            <a:spLocks noGrp="1" noChangeArrowheads="1"/>
          </p:cNvSpPr>
          <p:nvPr>
            <p:ph type="sldNum" sz="quarter" idx="12"/>
          </p:nvPr>
        </p:nvSpPr>
        <p:spPr>
          <a:ln/>
        </p:spPr>
        <p:txBody>
          <a:bodyPr/>
          <a:lstStyle>
            <a:lvl1pPr>
              <a:defRPr/>
            </a:lvl1pPr>
          </a:lstStyle>
          <a:p>
            <a:pPr>
              <a:defRPr/>
            </a:pPr>
            <a:fld id="{6F33FA45-5875-4422-B44F-249632B3BB23}" type="slidenum">
              <a:rPr lang="en-US" altLang="en-US"/>
              <a:pPr>
                <a:defRPr/>
              </a:pPr>
              <a:t>‹#›</a:t>
            </a:fld>
            <a:endParaRPr lang="en-US" altLang="en-US"/>
          </a:p>
        </p:txBody>
      </p:sp>
    </p:spTree>
    <p:extLst>
      <p:ext uri="{BB962C8B-B14F-4D97-AF65-F5344CB8AC3E}">
        <p14:creationId xmlns:p14="http://schemas.microsoft.com/office/powerpoint/2010/main" val="205940312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EF8E8447-C046-1207-A8D3-0F2AF7A089D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B5A4132E-788E-FDAC-FD96-5348F9EDAC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2931A7FF-8583-C200-510B-F35A3E43F026}"/>
              </a:ext>
            </a:extLst>
          </p:cNvPr>
          <p:cNvSpPr>
            <a:spLocks noGrp="1" noChangeArrowheads="1"/>
          </p:cNvSpPr>
          <p:nvPr>
            <p:ph type="sldNum" sz="quarter" idx="12"/>
          </p:nvPr>
        </p:nvSpPr>
        <p:spPr>
          <a:ln/>
        </p:spPr>
        <p:txBody>
          <a:bodyPr/>
          <a:lstStyle>
            <a:lvl1pPr>
              <a:defRPr/>
            </a:lvl1pPr>
          </a:lstStyle>
          <a:p>
            <a:pPr>
              <a:defRPr/>
            </a:pPr>
            <a:fld id="{6BFC3BB9-ED8C-47A8-AD21-960E5BF77C93}" type="slidenum">
              <a:rPr lang="en-US" altLang="en-US"/>
              <a:pPr>
                <a:defRPr/>
              </a:pPr>
              <a:t>‹#›</a:t>
            </a:fld>
            <a:endParaRPr lang="en-US" altLang="en-US"/>
          </a:p>
        </p:txBody>
      </p:sp>
    </p:spTree>
    <p:extLst>
      <p:ext uri="{BB962C8B-B14F-4D97-AF65-F5344CB8AC3E}">
        <p14:creationId xmlns:p14="http://schemas.microsoft.com/office/powerpoint/2010/main" val="60940785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E4376BBD-B4CB-240A-7299-AB1F98A6F5A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BA19D9C0-810B-9131-9313-0DC477676C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9574B1F6-4361-EDC7-EEE1-C93144084D14}"/>
              </a:ext>
            </a:extLst>
          </p:cNvPr>
          <p:cNvSpPr>
            <a:spLocks noGrp="1" noChangeArrowheads="1"/>
          </p:cNvSpPr>
          <p:nvPr>
            <p:ph type="sldNum" sz="quarter" idx="12"/>
          </p:nvPr>
        </p:nvSpPr>
        <p:spPr>
          <a:ln/>
        </p:spPr>
        <p:txBody>
          <a:bodyPr/>
          <a:lstStyle>
            <a:lvl1pPr>
              <a:defRPr/>
            </a:lvl1pPr>
          </a:lstStyle>
          <a:p>
            <a:pPr>
              <a:defRPr/>
            </a:pPr>
            <a:fld id="{E1AFA13C-D7BD-427A-BB5A-F091E75DDC6A}" type="slidenum">
              <a:rPr lang="en-US" altLang="en-US"/>
              <a:pPr>
                <a:defRPr/>
              </a:pPr>
              <a:t>‹#›</a:t>
            </a:fld>
            <a:endParaRPr lang="en-US" altLang="en-US"/>
          </a:p>
        </p:txBody>
      </p:sp>
    </p:spTree>
    <p:extLst>
      <p:ext uri="{BB962C8B-B14F-4D97-AF65-F5344CB8AC3E}">
        <p14:creationId xmlns:p14="http://schemas.microsoft.com/office/powerpoint/2010/main" val="39902216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E4573198-01C1-5136-B694-9119432C50E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7150AECE-1BBC-E5D2-2907-9353F983FF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D1DE96B9-9EAC-814C-328B-EAA5F186131B}"/>
              </a:ext>
            </a:extLst>
          </p:cNvPr>
          <p:cNvSpPr>
            <a:spLocks noGrp="1" noChangeArrowheads="1"/>
          </p:cNvSpPr>
          <p:nvPr>
            <p:ph type="sldNum" sz="quarter" idx="12"/>
          </p:nvPr>
        </p:nvSpPr>
        <p:spPr>
          <a:ln/>
        </p:spPr>
        <p:txBody>
          <a:bodyPr/>
          <a:lstStyle>
            <a:lvl1pPr>
              <a:defRPr/>
            </a:lvl1pPr>
          </a:lstStyle>
          <a:p>
            <a:pPr>
              <a:defRPr/>
            </a:pPr>
            <a:fld id="{11A9502E-081A-47C8-B2E8-19E06C429511}" type="slidenum">
              <a:rPr lang="en-US" altLang="en-US"/>
              <a:pPr>
                <a:defRPr/>
              </a:pPr>
              <a:t>‹#›</a:t>
            </a:fld>
            <a:endParaRPr lang="en-US" altLang="en-US"/>
          </a:p>
        </p:txBody>
      </p:sp>
    </p:spTree>
    <p:extLst>
      <p:ext uri="{BB962C8B-B14F-4D97-AF65-F5344CB8AC3E}">
        <p14:creationId xmlns:p14="http://schemas.microsoft.com/office/powerpoint/2010/main" val="204381601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FC594BF2-69B8-3F99-E98B-CA2FE2417BD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548CE395-2E88-D38D-274F-75084578C7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F3AA2F00-4E39-08A4-AEE8-1D4C419825BA}"/>
              </a:ext>
            </a:extLst>
          </p:cNvPr>
          <p:cNvSpPr>
            <a:spLocks noGrp="1" noChangeArrowheads="1"/>
          </p:cNvSpPr>
          <p:nvPr>
            <p:ph type="sldNum" sz="quarter" idx="12"/>
          </p:nvPr>
        </p:nvSpPr>
        <p:spPr>
          <a:ln/>
        </p:spPr>
        <p:txBody>
          <a:bodyPr/>
          <a:lstStyle>
            <a:lvl1pPr>
              <a:defRPr/>
            </a:lvl1pPr>
          </a:lstStyle>
          <a:p>
            <a:pPr>
              <a:defRPr/>
            </a:pPr>
            <a:fld id="{57A3F553-44E8-456C-BCAA-6A2DB6EE9CEE}" type="slidenum">
              <a:rPr lang="en-US" altLang="en-US"/>
              <a:pPr>
                <a:defRPr/>
              </a:pPr>
              <a:t>‹#›</a:t>
            </a:fld>
            <a:endParaRPr lang="en-US" altLang="en-US"/>
          </a:p>
        </p:txBody>
      </p:sp>
    </p:spTree>
    <p:extLst>
      <p:ext uri="{BB962C8B-B14F-4D97-AF65-F5344CB8AC3E}">
        <p14:creationId xmlns:p14="http://schemas.microsoft.com/office/powerpoint/2010/main" val="22969714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80B24E43-0DA1-8993-BA94-D71C312B98D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DB7CD89C-F950-7C70-43CA-EA960B0F2E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9DE7D1DD-01EE-82A7-4E30-09F7B0C4E34B}"/>
              </a:ext>
            </a:extLst>
          </p:cNvPr>
          <p:cNvSpPr>
            <a:spLocks noGrp="1" noChangeArrowheads="1"/>
          </p:cNvSpPr>
          <p:nvPr>
            <p:ph type="sldNum" sz="quarter" idx="12"/>
          </p:nvPr>
        </p:nvSpPr>
        <p:spPr>
          <a:ln/>
        </p:spPr>
        <p:txBody>
          <a:bodyPr/>
          <a:lstStyle>
            <a:lvl1pPr>
              <a:defRPr/>
            </a:lvl1pPr>
          </a:lstStyle>
          <a:p>
            <a:pPr>
              <a:defRPr/>
            </a:pPr>
            <a:fld id="{2A5C3B5C-39B5-4C5D-8B92-EBF89DB4B40D}" type="slidenum">
              <a:rPr lang="en-US" altLang="en-US"/>
              <a:pPr>
                <a:defRPr/>
              </a:pPr>
              <a:t>‹#›</a:t>
            </a:fld>
            <a:endParaRPr lang="en-US" altLang="en-US"/>
          </a:p>
        </p:txBody>
      </p:sp>
    </p:spTree>
    <p:extLst>
      <p:ext uri="{BB962C8B-B14F-4D97-AF65-F5344CB8AC3E}">
        <p14:creationId xmlns:p14="http://schemas.microsoft.com/office/powerpoint/2010/main" val="283583943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CCCCCC"/>
        </a:solidFill>
        <a:effectLst/>
      </p:bgPr>
    </p:bg>
    <p:spTree>
      <p:nvGrpSpPr>
        <p:cNvPr id="1" name=""/>
        <p:cNvGrpSpPr/>
        <p:nvPr/>
      </p:nvGrpSpPr>
      <p:grpSpPr>
        <a:xfrm>
          <a:off x="0" y="0"/>
          <a:ext cx="0" cy="0"/>
          <a:chOff x="0" y="0"/>
          <a:chExt cx="0" cy="0"/>
        </a:xfrm>
      </p:grpSpPr>
      <p:grpSp>
        <p:nvGrpSpPr>
          <p:cNvPr id="1026" name="Group 3">
            <a:extLst>
              <a:ext uri="{FF2B5EF4-FFF2-40B4-BE49-F238E27FC236}">
                <a16:creationId xmlns:a16="http://schemas.microsoft.com/office/drawing/2014/main" id="{CEAA119B-019A-8A6D-5A57-D9F6EEA9B602}"/>
              </a:ext>
            </a:extLst>
          </p:cNvPr>
          <p:cNvGrpSpPr>
            <a:grpSpLocks/>
          </p:cNvGrpSpPr>
          <p:nvPr/>
        </p:nvGrpSpPr>
        <p:grpSpPr bwMode="auto">
          <a:xfrm>
            <a:off x="0" y="0"/>
            <a:ext cx="3200400" cy="6858000"/>
            <a:chOff x="0" y="0"/>
            <a:chExt cx="2016" cy="4320"/>
          </a:xfrm>
        </p:grpSpPr>
        <p:sp>
          <p:nvSpPr>
            <p:cNvPr id="1036" name="Rectangle 4">
              <a:extLst>
                <a:ext uri="{FF2B5EF4-FFF2-40B4-BE49-F238E27FC236}">
                  <a16:creationId xmlns:a16="http://schemas.microsoft.com/office/drawing/2014/main" id="{D0B6CDC6-A6B9-1D32-DC2E-C7229FBDB13F}"/>
                </a:ext>
              </a:extLst>
            </p:cNvPr>
            <p:cNvSpPr>
              <a:spLocks noChangeArrowheads="1"/>
            </p:cNvSpPr>
            <p:nvPr userDrawn="1"/>
          </p:nvSpPr>
          <p:spPr bwMode="auto">
            <a:xfrm>
              <a:off x="0" y="0"/>
              <a:ext cx="480" cy="4320"/>
            </a:xfrm>
            <a:prstGeom prst="rect">
              <a:avLst/>
            </a:prstGeom>
            <a:solidFill>
              <a:srgbClr val="800000"/>
            </a:solidFill>
            <a:ln>
              <a:noFill/>
            </a:ln>
          </p:spPr>
          <p:txBody>
            <a:bodyPr wrap="none" anchor="ctr"/>
            <a:lstStyle>
              <a:lvl1pPr>
                <a:defRPr>
                  <a:solidFill>
                    <a:schemeClr val="bg1"/>
                  </a:solidFill>
                  <a:latin typeface="Arial" panose="020B0604020202020204" pitchFamily="34" charset="0"/>
                  <a:ea typeface="ＭＳ Ｐゴシック" panose="020B0600070205080204" pitchFamily="34" charset="-128"/>
                </a:defRPr>
              </a:lvl1pPr>
              <a:lvl2pPr marL="742950" indent="-285750">
                <a:defRPr>
                  <a:solidFill>
                    <a:schemeClr val="bg1"/>
                  </a:solidFill>
                  <a:latin typeface="Arial" panose="020B0604020202020204" pitchFamily="34" charset="0"/>
                  <a:ea typeface="ＭＳ Ｐゴシック" panose="020B0600070205080204" pitchFamily="34" charset="-128"/>
                </a:defRPr>
              </a:lvl2pPr>
              <a:lvl3pPr marL="1143000" indent="-228600">
                <a:defRPr>
                  <a:solidFill>
                    <a:schemeClr val="bg1"/>
                  </a:solidFill>
                  <a:latin typeface="Arial" panose="020B0604020202020204" pitchFamily="34" charset="0"/>
                  <a:ea typeface="ＭＳ Ｐゴシック" panose="020B0600070205080204" pitchFamily="34" charset="-128"/>
                </a:defRPr>
              </a:lvl3pPr>
              <a:lvl4pPr marL="1600200" indent="-228600">
                <a:defRPr>
                  <a:solidFill>
                    <a:schemeClr val="bg1"/>
                  </a:solidFill>
                  <a:latin typeface="Arial" panose="020B0604020202020204" pitchFamily="34" charset="0"/>
                  <a:ea typeface="ＭＳ Ｐゴシック" panose="020B0600070205080204" pitchFamily="34" charset="-128"/>
                </a:defRPr>
              </a:lvl4pPr>
              <a:lvl5pPr marL="2057400" indent="-228600">
                <a:defRPr>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9pPr>
            </a:lstStyle>
            <a:p>
              <a:pPr>
                <a:defRPr/>
              </a:pPr>
              <a:endParaRPr lang="en-US" altLang="en-US"/>
            </a:p>
          </p:txBody>
        </p:sp>
        <p:sp>
          <p:nvSpPr>
            <p:cNvPr id="1037" name="Freeform 5">
              <a:extLst>
                <a:ext uri="{FF2B5EF4-FFF2-40B4-BE49-F238E27FC236}">
                  <a16:creationId xmlns:a16="http://schemas.microsoft.com/office/drawing/2014/main" id="{FF147556-E1DD-E8AE-6CB1-161C126521AC}"/>
                </a:ext>
              </a:extLst>
            </p:cNvPr>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rgbClr val="800000"/>
            </a:solidFill>
            <a:ln>
              <a:noFill/>
            </a:ln>
            <a:extLs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Lst>
          </p:spPr>
          <p:txBody>
            <a:bodyPr wrap="none"/>
            <a:lstStyle/>
            <a:p>
              <a:endParaRPr lang="en-US"/>
            </a:p>
          </p:txBody>
        </p:sp>
      </p:grpSp>
      <p:grpSp>
        <p:nvGrpSpPr>
          <p:cNvPr id="1027" name="Group 6">
            <a:extLst>
              <a:ext uri="{FF2B5EF4-FFF2-40B4-BE49-F238E27FC236}">
                <a16:creationId xmlns:a16="http://schemas.microsoft.com/office/drawing/2014/main" id="{499BDB4A-471A-5A59-AE80-8CAC91EBEDF8}"/>
              </a:ext>
            </a:extLst>
          </p:cNvPr>
          <p:cNvGrpSpPr>
            <a:grpSpLocks/>
          </p:cNvGrpSpPr>
          <p:nvPr/>
        </p:nvGrpSpPr>
        <p:grpSpPr bwMode="auto">
          <a:xfrm>
            <a:off x="228600" y="1295400"/>
            <a:ext cx="7772400" cy="152400"/>
            <a:chOff x="144" y="1248"/>
            <a:chExt cx="4656" cy="201"/>
          </a:xfrm>
        </p:grpSpPr>
        <p:sp>
          <p:nvSpPr>
            <p:cNvPr id="1034" name="AutoShape 7">
              <a:extLst>
                <a:ext uri="{FF2B5EF4-FFF2-40B4-BE49-F238E27FC236}">
                  <a16:creationId xmlns:a16="http://schemas.microsoft.com/office/drawing/2014/main" id="{CC2510E7-5CD6-02D7-559E-0C6384BCA769}"/>
                </a:ext>
              </a:extLst>
            </p:cNvPr>
            <p:cNvSpPr>
              <a:spLocks noChangeArrowheads="1"/>
            </p:cNvSpPr>
            <p:nvPr/>
          </p:nvSpPr>
          <p:spPr bwMode="auto">
            <a:xfrm>
              <a:off x="384" y="1248"/>
              <a:ext cx="4416" cy="201"/>
            </a:xfrm>
            <a:prstGeom prst="roundRect">
              <a:avLst>
                <a:gd name="adj" fmla="val 0"/>
              </a:avLst>
            </a:prstGeom>
            <a:solidFill>
              <a:schemeClr val="hlink"/>
            </a:solidFill>
            <a:ln>
              <a:noFill/>
            </a:ln>
          </p:spPr>
          <p:txBody>
            <a:bodyPr wrap="none" anchor="ctr"/>
            <a:lstStyle>
              <a:lvl1pPr>
                <a:defRPr>
                  <a:solidFill>
                    <a:schemeClr val="bg1"/>
                  </a:solidFill>
                  <a:latin typeface="Arial" panose="020B0604020202020204" pitchFamily="34" charset="0"/>
                  <a:ea typeface="ＭＳ Ｐゴシック" panose="020B0600070205080204" pitchFamily="34" charset="-128"/>
                </a:defRPr>
              </a:lvl1pPr>
              <a:lvl2pPr marL="742950" indent="-285750">
                <a:defRPr>
                  <a:solidFill>
                    <a:schemeClr val="bg1"/>
                  </a:solidFill>
                  <a:latin typeface="Arial" panose="020B0604020202020204" pitchFamily="34" charset="0"/>
                  <a:ea typeface="ＭＳ Ｐゴシック" panose="020B0600070205080204" pitchFamily="34" charset="-128"/>
                </a:defRPr>
              </a:lvl2pPr>
              <a:lvl3pPr marL="1143000" indent="-228600">
                <a:defRPr>
                  <a:solidFill>
                    <a:schemeClr val="bg1"/>
                  </a:solidFill>
                  <a:latin typeface="Arial" panose="020B0604020202020204" pitchFamily="34" charset="0"/>
                  <a:ea typeface="ＭＳ Ｐゴシック" panose="020B0600070205080204" pitchFamily="34" charset="-128"/>
                </a:defRPr>
              </a:lvl3pPr>
              <a:lvl4pPr marL="1600200" indent="-228600">
                <a:defRPr>
                  <a:solidFill>
                    <a:schemeClr val="bg1"/>
                  </a:solidFill>
                  <a:latin typeface="Arial" panose="020B0604020202020204" pitchFamily="34" charset="0"/>
                  <a:ea typeface="ＭＳ Ｐゴシック" panose="020B0600070205080204" pitchFamily="34" charset="-128"/>
                </a:defRPr>
              </a:lvl4pPr>
              <a:lvl5pPr marL="2057400" indent="-228600">
                <a:defRPr>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9pPr>
            </a:lstStyle>
            <a:p>
              <a:pPr>
                <a:defRPr/>
              </a:pPr>
              <a:endParaRPr lang="en-US" altLang="en-US"/>
            </a:p>
          </p:txBody>
        </p:sp>
        <p:sp>
          <p:nvSpPr>
            <p:cNvPr id="1035" name="AutoShape 8">
              <a:extLst>
                <a:ext uri="{FF2B5EF4-FFF2-40B4-BE49-F238E27FC236}">
                  <a16:creationId xmlns:a16="http://schemas.microsoft.com/office/drawing/2014/main" id="{4FA80821-773D-A0AE-8747-AC8FFBA192F5}"/>
                </a:ext>
              </a:extLst>
            </p:cNvPr>
            <p:cNvSpPr>
              <a:spLocks noChangeArrowheads="1"/>
            </p:cNvSpPr>
            <p:nvPr/>
          </p:nvSpPr>
          <p:spPr bwMode="auto">
            <a:xfrm flipH="1">
              <a:off x="144" y="1248"/>
              <a:ext cx="248" cy="201"/>
            </a:xfrm>
            <a:prstGeom prst="flowChartDelay">
              <a:avLst/>
            </a:prstGeom>
            <a:solidFill>
              <a:schemeClr val="hlink"/>
            </a:solidFill>
            <a:ln>
              <a:noFill/>
            </a:ln>
          </p:spPr>
          <p:txBody>
            <a:bodyPr wrap="none" anchor="ctr"/>
            <a:lstStyle>
              <a:lvl1pPr>
                <a:defRPr>
                  <a:solidFill>
                    <a:schemeClr val="bg1"/>
                  </a:solidFill>
                  <a:latin typeface="Arial" panose="020B0604020202020204" pitchFamily="34" charset="0"/>
                  <a:ea typeface="ＭＳ Ｐゴシック" panose="020B0600070205080204" pitchFamily="34" charset="-128"/>
                </a:defRPr>
              </a:lvl1pPr>
              <a:lvl2pPr marL="742950" indent="-285750">
                <a:defRPr>
                  <a:solidFill>
                    <a:schemeClr val="bg1"/>
                  </a:solidFill>
                  <a:latin typeface="Arial" panose="020B0604020202020204" pitchFamily="34" charset="0"/>
                  <a:ea typeface="ＭＳ Ｐゴシック" panose="020B0600070205080204" pitchFamily="34" charset="-128"/>
                </a:defRPr>
              </a:lvl2pPr>
              <a:lvl3pPr marL="1143000" indent="-228600">
                <a:defRPr>
                  <a:solidFill>
                    <a:schemeClr val="bg1"/>
                  </a:solidFill>
                  <a:latin typeface="Arial" panose="020B0604020202020204" pitchFamily="34" charset="0"/>
                  <a:ea typeface="ＭＳ Ｐゴシック" panose="020B0600070205080204" pitchFamily="34" charset="-128"/>
                </a:defRPr>
              </a:lvl3pPr>
              <a:lvl4pPr marL="1600200" indent="-228600">
                <a:defRPr>
                  <a:solidFill>
                    <a:schemeClr val="bg1"/>
                  </a:solidFill>
                  <a:latin typeface="Arial" panose="020B0604020202020204" pitchFamily="34" charset="0"/>
                  <a:ea typeface="ＭＳ Ｐゴシック" panose="020B0600070205080204" pitchFamily="34" charset="-128"/>
                </a:defRPr>
              </a:lvl4pPr>
              <a:lvl5pPr marL="2057400" indent="-228600">
                <a:defRPr>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bg1"/>
                  </a:solidFill>
                  <a:latin typeface="Arial" panose="020B0604020202020204" pitchFamily="34" charset="0"/>
                  <a:ea typeface="ＭＳ Ｐゴシック" panose="020B0600070205080204" pitchFamily="34" charset="-128"/>
                </a:defRPr>
              </a:lvl9pPr>
            </a:lstStyle>
            <a:p>
              <a:pPr>
                <a:defRPr/>
              </a:pPr>
              <a:endParaRPr lang="en-US" altLang="en-US"/>
            </a:p>
          </p:txBody>
        </p:sp>
      </p:grpSp>
      <p:sp>
        <p:nvSpPr>
          <p:cNvPr id="1028" name="Rectangle 10">
            <a:extLst>
              <a:ext uri="{FF2B5EF4-FFF2-40B4-BE49-F238E27FC236}">
                <a16:creationId xmlns:a16="http://schemas.microsoft.com/office/drawing/2014/main" id="{45F49C19-0E6B-516E-DBAB-DBE08DC34BA2}"/>
              </a:ext>
            </a:extLst>
          </p:cNvPr>
          <p:cNvSpPr>
            <a:spLocks noGrp="1" noChangeArrowheads="1"/>
          </p:cNvSpPr>
          <p:nvPr>
            <p:ph type="body" idx="1"/>
          </p:nvPr>
        </p:nvSpPr>
        <p:spPr bwMode="auto">
          <a:xfrm>
            <a:off x="838200" y="1600200"/>
            <a:ext cx="807720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a:extLst>
              <a:ext uri="{FF2B5EF4-FFF2-40B4-BE49-F238E27FC236}">
                <a16:creationId xmlns:a16="http://schemas.microsoft.com/office/drawing/2014/main" id="{DB020BCB-6348-CC88-C451-923660FFC6FA}"/>
              </a:ext>
            </a:extLst>
          </p:cNvPr>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rgbClr val="006600"/>
                </a:solidFill>
                <a:latin typeface="Arial" charset="0"/>
                <a:ea typeface="+mn-ea"/>
              </a:defRPr>
            </a:lvl1pPr>
          </a:lstStyle>
          <a:p>
            <a:pPr>
              <a:defRPr/>
            </a:pPr>
            <a:endParaRPr lang="en-US"/>
          </a:p>
        </p:txBody>
      </p:sp>
      <p:sp>
        <p:nvSpPr>
          <p:cNvPr id="4108" name="Rectangle 12">
            <a:extLst>
              <a:ext uri="{FF2B5EF4-FFF2-40B4-BE49-F238E27FC236}">
                <a16:creationId xmlns:a16="http://schemas.microsoft.com/office/drawing/2014/main" id="{C84BB77B-66F4-445D-FCBE-ACA496A099F1}"/>
              </a:ext>
            </a:extLst>
          </p:cNvPr>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rgbClr val="006600"/>
                </a:solidFill>
                <a:latin typeface="Arial" charset="0"/>
                <a:ea typeface="+mn-ea"/>
              </a:defRPr>
            </a:lvl1pPr>
          </a:lstStyle>
          <a:p>
            <a:pPr>
              <a:defRPr/>
            </a:pPr>
            <a:endParaRPr lang="en-US"/>
          </a:p>
        </p:txBody>
      </p:sp>
      <p:sp>
        <p:nvSpPr>
          <p:cNvPr id="4109" name="Rectangle 13">
            <a:extLst>
              <a:ext uri="{FF2B5EF4-FFF2-40B4-BE49-F238E27FC236}">
                <a16:creationId xmlns:a16="http://schemas.microsoft.com/office/drawing/2014/main" id="{8B9DBB2B-979E-8B97-140C-BBD83648C72D}"/>
              </a:ext>
            </a:extLst>
          </p:cNvPr>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tx1"/>
                </a:solidFill>
              </a:defRPr>
            </a:lvl1pPr>
          </a:lstStyle>
          <a:p>
            <a:pPr>
              <a:defRPr/>
            </a:pPr>
            <a:fld id="{9DB254CB-CD93-4816-91D2-0FA75E690D14}" type="slidenum">
              <a:rPr lang="en-US" altLang="en-US"/>
              <a:pPr>
                <a:defRPr/>
              </a:pPr>
              <a:t>‹#›</a:t>
            </a:fld>
            <a:endParaRPr lang="en-US" altLang="en-US"/>
          </a:p>
        </p:txBody>
      </p:sp>
      <p:sp>
        <p:nvSpPr>
          <p:cNvPr id="1032" name="AutoShape 9">
            <a:extLst>
              <a:ext uri="{FF2B5EF4-FFF2-40B4-BE49-F238E27FC236}">
                <a16:creationId xmlns:a16="http://schemas.microsoft.com/office/drawing/2014/main" id="{E126718D-27A8-50E5-6BF6-E598CE7B04D1}"/>
              </a:ext>
            </a:extLst>
          </p:cNvPr>
          <p:cNvSpPr>
            <a:spLocks noGrp="1" noChangeArrowheads="1"/>
          </p:cNvSpPr>
          <p:nvPr>
            <p:ph type="title"/>
          </p:nvPr>
        </p:nvSpPr>
        <p:spPr bwMode="auto">
          <a:xfrm>
            <a:off x="762000" y="2286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pic>
        <p:nvPicPr>
          <p:cNvPr id="1033" name="Picture 17" descr="crest">
            <a:extLst>
              <a:ext uri="{FF2B5EF4-FFF2-40B4-BE49-F238E27FC236}">
                <a16:creationId xmlns:a16="http://schemas.microsoft.com/office/drawing/2014/main" id="{2A291AC2-E853-7836-7D06-71D61E0AFA1F}"/>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759700" y="76200"/>
            <a:ext cx="13081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4593" r:id="rId1"/>
    <p:sldLayoutId id="2147484580" r:id="rId2"/>
    <p:sldLayoutId id="2147484581" r:id="rId3"/>
    <p:sldLayoutId id="2147484582" r:id="rId4"/>
    <p:sldLayoutId id="2147484583" r:id="rId5"/>
    <p:sldLayoutId id="2147484584" r:id="rId6"/>
    <p:sldLayoutId id="2147484585" r:id="rId7"/>
    <p:sldLayoutId id="2147484586" r:id="rId8"/>
    <p:sldLayoutId id="2147484587" r:id="rId9"/>
    <p:sldLayoutId id="2147484588" r:id="rId10"/>
    <p:sldLayoutId id="2147484589" r:id="rId11"/>
    <p:sldLayoutId id="2147484590" r:id="rId12"/>
    <p:sldLayoutId id="2147484591" r:id="rId13"/>
    <p:sldLayoutId id="2147484592" r:id="rId14"/>
  </p:sldLayoutIdLst>
  <p:transition>
    <p:fade/>
  </p:transition>
  <p:txStyles>
    <p:titleStyle>
      <a:lvl1pPr algn="l" rtl="0" eaLnBrk="0" fontAlgn="base" hangingPunct="0">
        <a:lnSpc>
          <a:spcPct val="90000"/>
        </a:lnSpc>
        <a:spcBef>
          <a:spcPct val="0"/>
        </a:spcBef>
        <a:spcAft>
          <a:spcPct val="0"/>
        </a:spcAft>
        <a:defRPr sz="3600" b="1">
          <a:solidFill>
            <a:srgbClr val="006600"/>
          </a:solidFill>
          <a:latin typeface="+mj-lt"/>
          <a:ea typeface="MS PGothic" panose="020B0600070205080204" pitchFamily="34" charset="-128"/>
          <a:cs typeface="+mj-cs"/>
        </a:defRPr>
      </a:lvl1pPr>
      <a:lvl2pPr algn="l" rtl="0" eaLnBrk="0" fontAlgn="base" hangingPunct="0">
        <a:lnSpc>
          <a:spcPct val="90000"/>
        </a:lnSpc>
        <a:spcBef>
          <a:spcPct val="0"/>
        </a:spcBef>
        <a:spcAft>
          <a:spcPct val="0"/>
        </a:spcAft>
        <a:defRPr sz="3600" b="1">
          <a:solidFill>
            <a:srgbClr val="006600"/>
          </a:solidFill>
          <a:latin typeface="Arial" charset="0"/>
          <a:ea typeface="MS PGothic" panose="020B0600070205080204" pitchFamily="34" charset="-128"/>
        </a:defRPr>
      </a:lvl2pPr>
      <a:lvl3pPr algn="l" rtl="0" eaLnBrk="0" fontAlgn="base" hangingPunct="0">
        <a:lnSpc>
          <a:spcPct val="90000"/>
        </a:lnSpc>
        <a:spcBef>
          <a:spcPct val="0"/>
        </a:spcBef>
        <a:spcAft>
          <a:spcPct val="0"/>
        </a:spcAft>
        <a:defRPr sz="3600" b="1">
          <a:solidFill>
            <a:srgbClr val="006600"/>
          </a:solidFill>
          <a:latin typeface="Arial" charset="0"/>
          <a:ea typeface="MS PGothic" panose="020B0600070205080204" pitchFamily="34" charset="-128"/>
        </a:defRPr>
      </a:lvl3pPr>
      <a:lvl4pPr algn="l" rtl="0" eaLnBrk="0" fontAlgn="base" hangingPunct="0">
        <a:lnSpc>
          <a:spcPct val="90000"/>
        </a:lnSpc>
        <a:spcBef>
          <a:spcPct val="0"/>
        </a:spcBef>
        <a:spcAft>
          <a:spcPct val="0"/>
        </a:spcAft>
        <a:defRPr sz="3600" b="1">
          <a:solidFill>
            <a:srgbClr val="006600"/>
          </a:solidFill>
          <a:latin typeface="Arial" charset="0"/>
          <a:ea typeface="MS PGothic" panose="020B0600070205080204" pitchFamily="34" charset="-128"/>
        </a:defRPr>
      </a:lvl4pPr>
      <a:lvl5pPr algn="l" rtl="0" eaLnBrk="0" fontAlgn="base" hangingPunct="0">
        <a:lnSpc>
          <a:spcPct val="90000"/>
        </a:lnSpc>
        <a:spcBef>
          <a:spcPct val="0"/>
        </a:spcBef>
        <a:spcAft>
          <a:spcPct val="0"/>
        </a:spcAft>
        <a:defRPr sz="3600" b="1">
          <a:solidFill>
            <a:srgbClr val="006600"/>
          </a:solidFill>
          <a:latin typeface="Arial" charset="0"/>
          <a:ea typeface="MS PGothic" panose="020B0600070205080204" pitchFamily="34" charset="-128"/>
        </a:defRPr>
      </a:lvl5pPr>
      <a:lvl6pPr marL="457200" algn="l" rtl="0" fontAlgn="base">
        <a:lnSpc>
          <a:spcPct val="90000"/>
        </a:lnSpc>
        <a:spcBef>
          <a:spcPct val="0"/>
        </a:spcBef>
        <a:spcAft>
          <a:spcPct val="0"/>
        </a:spcAft>
        <a:defRPr sz="3600" b="1">
          <a:solidFill>
            <a:srgbClr val="006600"/>
          </a:solidFill>
          <a:latin typeface="Arial" charset="0"/>
        </a:defRPr>
      </a:lvl6pPr>
      <a:lvl7pPr marL="914400" algn="l" rtl="0" fontAlgn="base">
        <a:lnSpc>
          <a:spcPct val="90000"/>
        </a:lnSpc>
        <a:spcBef>
          <a:spcPct val="0"/>
        </a:spcBef>
        <a:spcAft>
          <a:spcPct val="0"/>
        </a:spcAft>
        <a:defRPr sz="3600" b="1">
          <a:solidFill>
            <a:srgbClr val="006600"/>
          </a:solidFill>
          <a:latin typeface="Arial" charset="0"/>
        </a:defRPr>
      </a:lvl7pPr>
      <a:lvl8pPr marL="1371600" algn="l" rtl="0" fontAlgn="base">
        <a:lnSpc>
          <a:spcPct val="90000"/>
        </a:lnSpc>
        <a:spcBef>
          <a:spcPct val="0"/>
        </a:spcBef>
        <a:spcAft>
          <a:spcPct val="0"/>
        </a:spcAft>
        <a:defRPr sz="3600" b="1">
          <a:solidFill>
            <a:srgbClr val="006600"/>
          </a:solidFill>
          <a:latin typeface="Arial" charset="0"/>
        </a:defRPr>
      </a:lvl8pPr>
      <a:lvl9pPr marL="1828800" algn="l" rtl="0" fontAlgn="base">
        <a:lnSpc>
          <a:spcPct val="90000"/>
        </a:lnSpc>
        <a:spcBef>
          <a:spcPct val="0"/>
        </a:spcBef>
        <a:spcAft>
          <a:spcPct val="0"/>
        </a:spcAft>
        <a:defRPr sz="3600" b="1">
          <a:solidFill>
            <a:srgbClr val="006600"/>
          </a:solidFill>
          <a:latin typeface="Arial" charset="0"/>
        </a:defRPr>
      </a:lvl9pPr>
    </p:titleStyle>
    <p:bodyStyle>
      <a:lvl1pPr marL="342900" indent="-342900" algn="l" rtl="0" eaLnBrk="0" fontAlgn="base" hangingPunct="0">
        <a:spcBef>
          <a:spcPct val="20000"/>
        </a:spcBef>
        <a:spcAft>
          <a:spcPct val="0"/>
        </a:spcAft>
        <a:buClr>
          <a:srgbClr val="800000"/>
        </a:buClr>
        <a:buFont typeface="Wingdings" panose="05000000000000000000" pitchFamily="2" charset="2"/>
        <a:buChar char="l"/>
        <a:defRPr sz="2800">
          <a:solidFill>
            <a:srgbClr val="006600"/>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lr>
          <a:srgbClr val="800000"/>
        </a:buClr>
        <a:buChar char="–"/>
        <a:defRPr sz="2400">
          <a:solidFill>
            <a:srgbClr val="006600"/>
          </a:solidFill>
          <a:latin typeface="+mn-lt"/>
          <a:ea typeface="MS PGothic" panose="020B0600070205080204" pitchFamily="34" charset="-128"/>
        </a:defRPr>
      </a:lvl2pPr>
      <a:lvl3pPr marL="1143000" indent="-228600" algn="l" rtl="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mn-lt"/>
          <a:ea typeface="MS PGothic" panose="020B0600070205080204" pitchFamily="34" charset="-128"/>
        </a:defRPr>
      </a:lvl3pPr>
      <a:lvl4pPr marL="1600200" indent="-228600" algn="l" rtl="0" eaLnBrk="0" fontAlgn="base" hangingPunct="0">
        <a:spcBef>
          <a:spcPct val="20000"/>
        </a:spcBef>
        <a:spcAft>
          <a:spcPct val="0"/>
        </a:spcAft>
        <a:buClr>
          <a:srgbClr val="800000"/>
        </a:buClr>
        <a:buChar char="–"/>
        <a:defRPr sz="2000">
          <a:solidFill>
            <a:srgbClr val="006600"/>
          </a:solidFill>
          <a:latin typeface="+mn-lt"/>
          <a:ea typeface="MS PGothic" panose="020B0600070205080204" pitchFamily="34" charset="-128"/>
        </a:defRPr>
      </a:lvl4pPr>
      <a:lvl5pPr marL="2057400" indent="-228600" algn="l" rtl="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mn-lt"/>
          <a:ea typeface="MS PGothic" panose="020B0600070205080204" pitchFamily="34" charset="-128"/>
        </a:defRPr>
      </a:lvl5pPr>
      <a:lvl6pPr marL="2514600" indent="-228600" algn="l" rtl="0" fontAlgn="base">
        <a:spcBef>
          <a:spcPct val="20000"/>
        </a:spcBef>
        <a:spcAft>
          <a:spcPct val="0"/>
        </a:spcAft>
        <a:buClr>
          <a:srgbClr val="800000"/>
        </a:buClr>
        <a:buFont typeface="Wingdings" pitchFamily="2" charset="2"/>
        <a:buChar char="l"/>
        <a:defRPr>
          <a:solidFill>
            <a:srgbClr val="006600"/>
          </a:solidFill>
          <a:latin typeface="+mn-lt"/>
        </a:defRPr>
      </a:lvl6pPr>
      <a:lvl7pPr marL="2971800" indent="-228600" algn="l" rtl="0" fontAlgn="base">
        <a:spcBef>
          <a:spcPct val="20000"/>
        </a:spcBef>
        <a:spcAft>
          <a:spcPct val="0"/>
        </a:spcAft>
        <a:buClr>
          <a:srgbClr val="800000"/>
        </a:buClr>
        <a:buFont typeface="Wingdings" pitchFamily="2" charset="2"/>
        <a:buChar char="l"/>
        <a:defRPr>
          <a:solidFill>
            <a:srgbClr val="006600"/>
          </a:solidFill>
          <a:latin typeface="+mn-lt"/>
        </a:defRPr>
      </a:lvl7pPr>
      <a:lvl8pPr marL="3429000" indent="-228600" algn="l" rtl="0" fontAlgn="base">
        <a:spcBef>
          <a:spcPct val="20000"/>
        </a:spcBef>
        <a:spcAft>
          <a:spcPct val="0"/>
        </a:spcAft>
        <a:buClr>
          <a:srgbClr val="800000"/>
        </a:buClr>
        <a:buFont typeface="Wingdings" pitchFamily="2" charset="2"/>
        <a:buChar char="l"/>
        <a:defRPr>
          <a:solidFill>
            <a:srgbClr val="006600"/>
          </a:solidFill>
          <a:latin typeface="+mn-lt"/>
        </a:defRPr>
      </a:lvl8pPr>
      <a:lvl9pPr marL="3886200" indent="-228600" algn="l" rtl="0" fontAlgn="base">
        <a:spcBef>
          <a:spcPct val="20000"/>
        </a:spcBef>
        <a:spcAft>
          <a:spcPct val="0"/>
        </a:spcAft>
        <a:buClr>
          <a:srgbClr val="800000"/>
        </a:buClr>
        <a:buFont typeface="Wingdings" pitchFamily="2" charset="2"/>
        <a:buChar char="l"/>
        <a:defRPr>
          <a:solidFill>
            <a:srgbClr val="0066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flvs.net/" TargetMode="External"/><Relationship Id="rId2" Type="http://schemas.openxmlformats.org/officeDocument/2006/relationships/hyperlink" Target="http://www.leongoesvirtual.net/"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8" Type="http://schemas.openxmlformats.org/officeDocument/2006/relationships/hyperlink" Target="mailto:robinsonb2@leonschools.net" TargetMode="External"/><Relationship Id="rId3" Type="http://schemas.openxmlformats.org/officeDocument/2006/relationships/hyperlink" Target="http://www.leonschools.net/chiles" TargetMode="External"/><Relationship Id="rId7" Type="http://schemas.openxmlformats.org/officeDocument/2006/relationships/hyperlink" Target="mailto:ferreran@leonschools.net" TargetMode="External"/><Relationship Id="rId2" Type="http://schemas.openxmlformats.org/officeDocument/2006/relationships/hyperlink" Target="http://lawtonchileshighschool-ap.weebly.com/coursesprogressions.html" TargetMode="External"/><Relationship Id="rId1" Type="http://schemas.openxmlformats.org/officeDocument/2006/relationships/slideLayout" Target="../slideLayouts/slideLayout2.xml"/><Relationship Id="rId6" Type="http://schemas.openxmlformats.org/officeDocument/2006/relationships/hyperlink" Target="mailto:mathisa@leonschools.net" TargetMode="External"/><Relationship Id="rId5" Type="http://schemas.openxmlformats.org/officeDocument/2006/relationships/hyperlink" Target="mailto:brumagek@leonschools.net" TargetMode="External"/><Relationship Id="rId4" Type="http://schemas.openxmlformats.org/officeDocument/2006/relationships/hyperlink" Target="mailto:garner@leonschools.ne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mailto:quick@leonschools.ne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caaclearinghouse.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0BB7FF0-1A0C-49A3-A859-CA5457EC5637}"/>
              </a:ext>
            </a:extLst>
          </p:cNvPr>
          <p:cNvSpPr>
            <a:spLocks noGrp="1" noChangeArrowheads="1"/>
          </p:cNvSpPr>
          <p:nvPr>
            <p:ph type="title"/>
          </p:nvPr>
        </p:nvSpPr>
        <p:spPr/>
        <p:txBody>
          <a:bodyPr/>
          <a:lstStyle/>
          <a:p>
            <a:pPr eaLnBrk="1" hangingPunct="1"/>
            <a:r>
              <a:rPr lang="en-US" altLang="en-US"/>
              <a:t>Class of 2029!</a:t>
            </a:r>
          </a:p>
        </p:txBody>
      </p:sp>
      <p:sp>
        <p:nvSpPr>
          <p:cNvPr id="5123" name="Rectangle 3">
            <a:extLst>
              <a:ext uri="{FF2B5EF4-FFF2-40B4-BE49-F238E27FC236}">
                <a16:creationId xmlns:a16="http://schemas.microsoft.com/office/drawing/2014/main" id="{A69564FA-EA14-F889-E12E-4060F26F5AD5}"/>
              </a:ext>
            </a:extLst>
          </p:cNvPr>
          <p:cNvSpPr>
            <a:spLocks noGrp="1" noChangeArrowheads="1"/>
          </p:cNvSpPr>
          <p:nvPr>
            <p:ph type="body" sz="half" idx="1"/>
          </p:nvPr>
        </p:nvSpPr>
        <p:spPr>
          <a:xfrm>
            <a:off x="1905000" y="1981200"/>
            <a:ext cx="3959225" cy="4486275"/>
          </a:xfrm>
        </p:spPr>
        <p:txBody>
          <a:bodyPr/>
          <a:lstStyle/>
          <a:p>
            <a:pPr algn="ctr" eaLnBrk="1" hangingPunct="1">
              <a:buFont typeface="Wingdings" panose="05000000000000000000" pitchFamily="2" charset="2"/>
              <a:buNone/>
            </a:pPr>
            <a:r>
              <a:rPr lang="en-US" altLang="en-US" b="1">
                <a:latin typeface="Bodoni MT Black" panose="02070A03080606020203" pitchFamily="18" charset="0"/>
              </a:rPr>
              <a:t>WELCOME TO THE </a:t>
            </a:r>
          </a:p>
          <a:p>
            <a:pPr algn="ctr" eaLnBrk="1" hangingPunct="1">
              <a:buFont typeface="Wingdings" panose="05000000000000000000" pitchFamily="2" charset="2"/>
              <a:buNone/>
            </a:pPr>
            <a:r>
              <a:rPr lang="en-US" altLang="en-US" b="1">
                <a:latin typeface="Bodoni MT Black" panose="02070A03080606020203" pitchFamily="18" charset="0"/>
              </a:rPr>
              <a:t>LAWTON CHILES HIGH SCHOOL</a:t>
            </a:r>
          </a:p>
          <a:p>
            <a:pPr algn="ctr" eaLnBrk="1" hangingPunct="1">
              <a:buFont typeface="Wingdings" panose="05000000000000000000" pitchFamily="2" charset="2"/>
              <a:buNone/>
            </a:pPr>
            <a:r>
              <a:rPr lang="en-US" altLang="en-US" b="1">
                <a:latin typeface="Bodoni MT Black" panose="02070A03080606020203" pitchFamily="18" charset="0"/>
              </a:rPr>
              <a:t>TIMBERWOLF PACK</a:t>
            </a:r>
          </a:p>
          <a:p>
            <a:pPr algn="ctr" eaLnBrk="1" hangingPunct="1">
              <a:buFont typeface="Wingdings" panose="05000000000000000000" pitchFamily="2" charset="2"/>
              <a:buNone/>
            </a:pPr>
            <a:endParaRPr lang="en-US" altLang="en-US" b="1">
              <a:latin typeface="Bodoni MT Black" panose="02070A03080606020203" pitchFamily="18" charset="0"/>
            </a:endParaRPr>
          </a:p>
          <a:p>
            <a:pPr algn="ctr" eaLnBrk="1" hangingPunct="1">
              <a:buFont typeface="Wingdings" panose="05000000000000000000" pitchFamily="2" charset="2"/>
              <a:buNone/>
            </a:pPr>
            <a:endParaRPr lang="en-US" altLang="en-US" sz="2000" b="1">
              <a:latin typeface="Bodoni MT Black" panose="02070A03080606020203" pitchFamily="18" charset="0"/>
            </a:endParaRPr>
          </a:p>
        </p:txBody>
      </p:sp>
      <p:pic>
        <p:nvPicPr>
          <p:cNvPr id="5124" name="Picture 4" descr="_ixngwna[1]">
            <a:extLst>
              <a:ext uri="{FF2B5EF4-FFF2-40B4-BE49-F238E27FC236}">
                <a16:creationId xmlns:a16="http://schemas.microsoft.com/office/drawing/2014/main" id="{35956547-3498-25FA-2CD3-16ECAD56D27E}"/>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472238" y="2211388"/>
            <a:ext cx="923925" cy="944562"/>
          </a:xfrm>
          <a:noFill/>
        </p:spPr>
      </p:pic>
      <p:pic>
        <p:nvPicPr>
          <p:cNvPr id="5125" name="Picture 5" descr="_ixngwna[1]">
            <a:extLst>
              <a:ext uri="{FF2B5EF4-FFF2-40B4-BE49-F238E27FC236}">
                <a16:creationId xmlns:a16="http://schemas.microsoft.com/office/drawing/2014/main" id="{A7259A02-55AF-A361-A489-646B2188F101}"/>
              </a:ext>
            </a:extLst>
          </p:cNvPr>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6429375" y="1600200"/>
            <a:ext cx="966788" cy="1027113"/>
          </a:xfrm>
          <a:noFill/>
        </p:spPr>
      </p:pic>
      <p:pic>
        <p:nvPicPr>
          <p:cNvPr id="5126" name="Picture 6" descr="_ixngwna[1]">
            <a:extLst>
              <a:ext uri="{FF2B5EF4-FFF2-40B4-BE49-F238E27FC236}">
                <a16:creationId xmlns:a16="http://schemas.microsoft.com/office/drawing/2014/main" id="{2F35C52F-4917-C364-4836-662444830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276600"/>
            <a:ext cx="930275"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97F2A1C-EFA4-9A8B-4FB9-E239B18D66CA}"/>
              </a:ext>
            </a:extLst>
          </p:cNvPr>
          <p:cNvSpPr>
            <a:spLocks noGrp="1" noChangeArrowheads="1"/>
          </p:cNvSpPr>
          <p:nvPr>
            <p:ph type="title"/>
          </p:nvPr>
        </p:nvSpPr>
        <p:spPr/>
        <p:txBody>
          <a:bodyPr/>
          <a:lstStyle/>
          <a:p>
            <a:r>
              <a:rPr lang="en-US" altLang="en-US" sz="3200"/>
              <a:t>Attendance is very important!</a:t>
            </a:r>
          </a:p>
        </p:txBody>
      </p:sp>
      <p:sp>
        <p:nvSpPr>
          <p:cNvPr id="3" name="Content Placeholder 2">
            <a:extLst>
              <a:ext uri="{FF2B5EF4-FFF2-40B4-BE49-F238E27FC236}">
                <a16:creationId xmlns:a16="http://schemas.microsoft.com/office/drawing/2014/main" id="{EAC0A35F-441A-B53B-6262-6B64E3772F3E}"/>
              </a:ext>
            </a:extLst>
          </p:cNvPr>
          <p:cNvSpPr>
            <a:spLocks noGrp="1"/>
          </p:cNvSpPr>
          <p:nvPr>
            <p:ph idx="1"/>
          </p:nvPr>
        </p:nvSpPr>
        <p:spPr>
          <a:xfrm>
            <a:off x="762000" y="2743200"/>
            <a:ext cx="8077200" cy="4114800"/>
          </a:xfrm>
        </p:spPr>
        <p:txBody>
          <a:bodyPr/>
          <a:lstStyle/>
          <a:p>
            <a:pPr>
              <a:defRPr/>
            </a:pPr>
            <a:r>
              <a:rPr lang="en-US" sz="1800" b="1" u="sng" dirty="0">
                <a:solidFill>
                  <a:srgbClr val="FF0000"/>
                </a:solidFill>
              </a:rPr>
              <a:t>Students who are successful attend class and are on time.</a:t>
            </a:r>
          </a:p>
          <a:p>
            <a:pPr>
              <a:defRPr/>
            </a:pPr>
            <a:endParaRPr lang="en-US" sz="1800" b="1" u="sng" dirty="0">
              <a:solidFill>
                <a:srgbClr val="FF0000"/>
              </a:solidFill>
            </a:endParaRPr>
          </a:p>
          <a:p>
            <a:pPr>
              <a:defRPr/>
            </a:pPr>
            <a:r>
              <a:rPr lang="en-US" sz="1800" b="1" i="1" dirty="0"/>
              <a:t>A student with unexcused absences totaling four (4) shall be assigned a grade of “F” for that 9 week marking period for that class!!</a:t>
            </a:r>
          </a:p>
          <a:p>
            <a:pPr>
              <a:defRPr/>
            </a:pPr>
            <a:r>
              <a:rPr lang="en-US" sz="1800" b="1" i="1" dirty="0"/>
              <a:t>A student with unexcused absences and/or </a:t>
            </a:r>
            <a:r>
              <a:rPr lang="en-US" sz="1800" b="1" i="1" dirty="0" err="1"/>
              <a:t>tardies</a:t>
            </a:r>
            <a:r>
              <a:rPr lang="en-US" sz="1800" b="1" i="1" dirty="0"/>
              <a:t> will not be able to exempt exams.</a:t>
            </a:r>
          </a:p>
          <a:p>
            <a:pPr marL="0" indent="0">
              <a:buFont typeface="Wingdings" panose="05000000000000000000" pitchFamily="2" charset="2"/>
              <a:buNone/>
              <a:defRPr/>
            </a:pPr>
            <a:r>
              <a:rPr lang="en-US" sz="1600" b="1" u="sng" dirty="0">
                <a:effectLst>
                  <a:outerShdw blurRad="38100" dist="38100" dir="2700000" algn="tl">
                    <a:srgbClr val="000000">
                      <a:alpha val="43137"/>
                    </a:srgbClr>
                  </a:outerShdw>
                </a:effectLst>
              </a:rPr>
              <a:t>Tardiness</a:t>
            </a:r>
          </a:p>
          <a:p>
            <a:pPr>
              <a:defRPr/>
            </a:pPr>
            <a:r>
              <a:rPr lang="en-US" sz="1400" dirty="0"/>
              <a:t>A student with four (4) </a:t>
            </a:r>
            <a:r>
              <a:rPr lang="en-US" sz="1400" dirty="0" err="1"/>
              <a:t>tardies</a:t>
            </a:r>
            <a:r>
              <a:rPr lang="en-US" sz="1400" dirty="0"/>
              <a:t> will be required to attend in-school suspension or Saturday school.</a:t>
            </a:r>
          </a:p>
          <a:p>
            <a:pPr marL="0" indent="0">
              <a:buFont typeface="Wingdings" panose="05000000000000000000" pitchFamily="2" charset="2"/>
              <a:buNone/>
              <a:defRPr/>
            </a:pPr>
            <a:endParaRPr lang="en-US" sz="1400" dirty="0"/>
          </a:p>
          <a:p>
            <a:pPr marL="0" indent="0" algn="ctr">
              <a:buFont typeface="Wingdings" panose="05000000000000000000" pitchFamily="2" charset="2"/>
              <a:buNone/>
              <a:defRPr/>
            </a:pPr>
            <a:r>
              <a:rPr lang="en-US" sz="1600" b="1" u="sng" dirty="0"/>
              <a:t>Students with Attendance issues must speak to Mr. Paul Lambert, Assistant Principal of Attendance to work out a plan.</a:t>
            </a:r>
          </a:p>
        </p:txBody>
      </p:sp>
      <p:pic>
        <p:nvPicPr>
          <p:cNvPr id="19460" name="Picture 3">
            <a:extLst>
              <a:ext uri="{FF2B5EF4-FFF2-40B4-BE49-F238E27FC236}">
                <a16:creationId xmlns:a16="http://schemas.microsoft.com/office/drawing/2014/main" id="{7ADC5CB3-3E42-5F0A-FEC8-C030629DAEF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09700"/>
            <a:ext cx="640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75458CB-2D49-F13B-3006-0FB4755CD1EA}"/>
              </a:ext>
            </a:extLst>
          </p:cNvPr>
          <p:cNvSpPr>
            <a:spLocks noGrp="1" noChangeArrowheads="1"/>
          </p:cNvSpPr>
          <p:nvPr>
            <p:ph type="title"/>
          </p:nvPr>
        </p:nvSpPr>
        <p:spPr/>
        <p:txBody>
          <a:bodyPr/>
          <a:lstStyle/>
          <a:p>
            <a:r>
              <a:rPr lang="en-US" altLang="en-US"/>
              <a:t>Xello – Pathways to Success</a:t>
            </a:r>
          </a:p>
        </p:txBody>
      </p:sp>
      <p:pic>
        <p:nvPicPr>
          <p:cNvPr id="20483" name="Content Placeholder 3">
            <a:extLst>
              <a:ext uri="{FF2B5EF4-FFF2-40B4-BE49-F238E27FC236}">
                <a16:creationId xmlns:a16="http://schemas.microsoft.com/office/drawing/2014/main" id="{96C692E4-4376-445F-3420-6E113581437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14400" y="2895600"/>
            <a:ext cx="8077200" cy="3765550"/>
          </a:xfrm>
        </p:spPr>
      </p:pic>
      <p:sp>
        <p:nvSpPr>
          <p:cNvPr id="20484" name="TextBox 5">
            <a:extLst>
              <a:ext uri="{FF2B5EF4-FFF2-40B4-BE49-F238E27FC236}">
                <a16:creationId xmlns:a16="http://schemas.microsoft.com/office/drawing/2014/main" id="{30A237AB-B0ED-2CC1-46ED-FA8A8AA90812}"/>
              </a:ext>
            </a:extLst>
          </p:cNvPr>
          <p:cNvSpPr txBox="1">
            <a:spLocks noChangeArrowheads="1"/>
          </p:cNvSpPr>
          <p:nvPr/>
        </p:nvSpPr>
        <p:spPr bwMode="auto">
          <a:xfrm>
            <a:off x="914400" y="1600200"/>
            <a:ext cx="8077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a:spcBef>
                <a:spcPct val="0"/>
              </a:spcBef>
              <a:buClrTx/>
              <a:buFont typeface="Arial" panose="020B0604020202020204" pitchFamily="34" charset="0"/>
              <a:buChar char="•"/>
            </a:pPr>
            <a:r>
              <a:rPr lang="en-US" altLang="en-US" sz="1800">
                <a:solidFill>
                  <a:schemeClr val="bg1"/>
                </a:solidFill>
              </a:rPr>
              <a:t>Xello is Florida's official k-12 career planning and work-based learning tool.</a:t>
            </a:r>
          </a:p>
          <a:p>
            <a:pPr>
              <a:spcBef>
                <a:spcPct val="0"/>
              </a:spcBef>
              <a:buClrTx/>
              <a:buFont typeface="Arial" panose="020B0604020202020204" pitchFamily="34" charset="0"/>
              <a:buChar char="•"/>
            </a:pPr>
            <a:r>
              <a:rPr lang="en-US" altLang="en-US" sz="1800">
                <a:solidFill>
                  <a:schemeClr val="bg1"/>
                </a:solidFill>
              </a:rPr>
              <a:t>Xello empowers every student to design a personalized plan for the future.</a:t>
            </a:r>
          </a:p>
          <a:p>
            <a:pPr>
              <a:spcBef>
                <a:spcPct val="0"/>
              </a:spcBef>
              <a:buClrTx/>
              <a:buFont typeface="Arial" panose="020B0604020202020204" pitchFamily="34" charset="0"/>
              <a:buChar char="•"/>
            </a:pPr>
            <a:r>
              <a:rPr lang="en-US" altLang="en-US" sz="1800">
                <a:solidFill>
                  <a:schemeClr val="bg1"/>
                </a:solidFill>
              </a:rPr>
              <a:t>Xello is available on your ClassLink</a:t>
            </a:r>
          </a:p>
          <a:p>
            <a:pPr>
              <a:spcBef>
                <a:spcPct val="0"/>
              </a:spcBef>
              <a:buClrTx/>
              <a:buFont typeface="Arial" panose="020B0604020202020204" pitchFamily="34" charset="0"/>
              <a:buChar char="•"/>
            </a:pPr>
            <a:r>
              <a:rPr lang="en-US" altLang="en-US" sz="1800">
                <a:solidFill>
                  <a:schemeClr val="bg1"/>
                </a:solidFill>
              </a:rPr>
              <a:t>Access </a:t>
            </a:r>
            <a:r>
              <a:rPr lang="en-US" altLang="en-US" sz="1800" b="1">
                <a:solidFill>
                  <a:schemeClr val="bg1"/>
                </a:solidFill>
              </a:rPr>
              <a:t>“Moving Up to High School” </a:t>
            </a:r>
            <a:r>
              <a:rPr lang="en-US" altLang="en-US" sz="1800">
                <a:solidFill>
                  <a:schemeClr val="bg1"/>
                </a:solidFill>
              </a:rPr>
              <a:t>through your Xello on Class Link. </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0AEC30C-8672-22C3-8153-D5699EC73EEE}"/>
              </a:ext>
            </a:extLst>
          </p:cNvPr>
          <p:cNvSpPr>
            <a:spLocks noGrp="1" noChangeArrowheads="1"/>
          </p:cNvSpPr>
          <p:nvPr>
            <p:ph type="title"/>
          </p:nvPr>
        </p:nvSpPr>
        <p:spPr/>
        <p:txBody>
          <a:bodyPr/>
          <a:lstStyle/>
          <a:p>
            <a:r>
              <a:rPr lang="en-US" altLang="en-US"/>
              <a:t>Online Course Information</a:t>
            </a:r>
          </a:p>
        </p:txBody>
      </p:sp>
      <p:sp>
        <p:nvSpPr>
          <p:cNvPr id="4" name="Rectangle 3">
            <a:extLst>
              <a:ext uri="{FF2B5EF4-FFF2-40B4-BE49-F238E27FC236}">
                <a16:creationId xmlns:a16="http://schemas.microsoft.com/office/drawing/2014/main" id="{2E11E7F1-1673-A603-A88F-82811FB2E060}"/>
              </a:ext>
            </a:extLst>
          </p:cNvPr>
          <p:cNvSpPr/>
          <p:nvPr/>
        </p:nvSpPr>
        <p:spPr>
          <a:xfrm>
            <a:off x="762000" y="1676400"/>
            <a:ext cx="8229600" cy="4694238"/>
          </a:xfrm>
          <a:prstGeom prst="rect">
            <a:avLst/>
          </a:prstGeom>
        </p:spPr>
        <p:txBody>
          <a:bodyPr>
            <a:spAutoFit/>
          </a:bodyPr>
          <a:lstStyle/>
          <a:p>
            <a:pPr>
              <a:buFont typeface="Wingdings" pitchFamily="2" charset="2"/>
              <a:buNone/>
              <a:defRPr/>
            </a:pPr>
            <a:r>
              <a:rPr lang="en-US" sz="1700" b="1" u="sng" dirty="0">
                <a:solidFill>
                  <a:schemeClr val="accent2">
                    <a:lumMod val="90000"/>
                    <a:lumOff val="10000"/>
                  </a:schemeClr>
                </a:solidFill>
                <a:latin typeface="Arial" charset="0"/>
                <a:ea typeface="ＭＳ Ｐゴシック" panose="020B0600070205080204" pitchFamily="34" charset="-128"/>
              </a:rPr>
              <a:t>Options for completing an online course:</a:t>
            </a:r>
          </a:p>
          <a:p>
            <a:pPr>
              <a:buFont typeface="Wingdings" pitchFamily="2" charset="2"/>
              <a:buNone/>
              <a:defRPr/>
            </a:pPr>
            <a:endParaRPr lang="en-US" sz="1700" dirty="0">
              <a:solidFill>
                <a:schemeClr val="accent2">
                  <a:lumMod val="90000"/>
                  <a:lumOff val="10000"/>
                </a:schemeClr>
              </a:solidFill>
              <a:latin typeface="Arial" charset="0"/>
              <a:ea typeface="ＭＳ Ｐゴシック" panose="020B0600070205080204" pitchFamily="34" charset="-128"/>
            </a:endParaRPr>
          </a:p>
          <a:p>
            <a:pPr marL="285750" indent="-285750">
              <a:buFont typeface="Arial" pitchFamily="34" charset="0"/>
              <a:buChar char="•"/>
              <a:defRPr/>
            </a:pPr>
            <a:r>
              <a:rPr lang="en-US" sz="1700" b="1" dirty="0">
                <a:latin typeface="Arial" charset="0"/>
                <a:ea typeface="ＭＳ Ｐゴシック" panose="020B0600070205080204" pitchFamily="34" charset="-128"/>
              </a:rPr>
              <a:t>Course can be a semester or yearlong course.</a:t>
            </a:r>
            <a:endParaRPr lang="en-US" sz="1700" dirty="0">
              <a:latin typeface="Arial" charset="0"/>
              <a:ea typeface="ＭＳ Ｐゴシック" panose="020B0600070205080204" pitchFamily="34" charset="-128"/>
            </a:endParaRPr>
          </a:p>
          <a:p>
            <a:pPr marL="285750" indent="-285750">
              <a:buFont typeface="Arial" pitchFamily="34" charset="0"/>
              <a:buChar char="•"/>
              <a:defRPr/>
            </a:pPr>
            <a:r>
              <a:rPr lang="en-US" sz="1700" b="1" dirty="0">
                <a:latin typeface="Arial" charset="0"/>
                <a:ea typeface="ＭＳ Ｐゴシック" panose="020B0600070205080204" pitchFamily="34" charset="-128"/>
              </a:rPr>
              <a:t>Course can be taken in middle school as long as it is a high school credit course.</a:t>
            </a:r>
            <a:endParaRPr lang="en-US" sz="1700" dirty="0">
              <a:latin typeface="Arial" charset="0"/>
              <a:ea typeface="ＭＳ Ｐゴシック" panose="020B0600070205080204" pitchFamily="34" charset="-128"/>
            </a:endParaRPr>
          </a:p>
          <a:p>
            <a:pPr marL="285750" indent="-285750">
              <a:buFont typeface="Arial" pitchFamily="34" charset="0"/>
              <a:buChar char="•"/>
              <a:defRPr/>
            </a:pPr>
            <a:r>
              <a:rPr lang="en-US" sz="1700" b="1" dirty="0">
                <a:latin typeface="Arial" charset="0"/>
                <a:ea typeface="ＭＳ Ｐゴシック" panose="020B0600070205080204" pitchFamily="34" charset="-128"/>
              </a:rPr>
              <a:t>Course may be taken via Leon County Virtual School (LCVS) or Florida Virtual School (FLVS). </a:t>
            </a:r>
            <a:endParaRPr lang="en-US" sz="1700" dirty="0">
              <a:latin typeface="Arial" charset="0"/>
              <a:ea typeface="ＭＳ Ｐゴシック" panose="020B0600070205080204" pitchFamily="34" charset="-128"/>
            </a:endParaRPr>
          </a:p>
          <a:p>
            <a:pPr marL="285750" indent="-285750">
              <a:buFont typeface="Arial" pitchFamily="34" charset="0"/>
              <a:buChar char="•"/>
              <a:defRPr/>
            </a:pPr>
            <a:r>
              <a:rPr lang="en-US" sz="1700" b="1" dirty="0">
                <a:latin typeface="Arial" charset="0"/>
                <a:ea typeface="ＭＳ Ｐゴシック" panose="020B0600070205080204" pitchFamily="34" charset="-128"/>
              </a:rPr>
              <a:t>Course may be a credit-recovery as long as the student earns high school credit through online learning.</a:t>
            </a:r>
          </a:p>
          <a:p>
            <a:pPr>
              <a:defRPr/>
            </a:pPr>
            <a:endParaRPr lang="en-US" sz="800" b="1" dirty="0">
              <a:latin typeface="Arial" charset="0"/>
              <a:ea typeface="ＭＳ Ｐゴシック" panose="020B0600070205080204" pitchFamily="34" charset="-128"/>
            </a:endParaRPr>
          </a:p>
          <a:p>
            <a:pPr marL="285750" indent="-285750">
              <a:buFont typeface="Arial" pitchFamily="34" charset="0"/>
              <a:buChar char="•"/>
              <a:defRPr/>
            </a:pPr>
            <a:r>
              <a:rPr lang="en-US" sz="1700" b="1" u="sng" dirty="0">
                <a:latin typeface="Arial" charset="0"/>
                <a:ea typeface="ＭＳ Ｐゴシック" panose="020B0600070205080204" pitchFamily="34" charset="-128"/>
              </a:rPr>
              <a:t>LCVS</a:t>
            </a:r>
            <a:r>
              <a:rPr lang="en-US" sz="1700" dirty="0">
                <a:latin typeface="Arial" charset="0"/>
                <a:ea typeface="ＭＳ Ｐゴシック" panose="020B0600070205080204" pitchFamily="34" charset="-128"/>
              </a:rPr>
              <a:t> – </a:t>
            </a:r>
            <a:r>
              <a:rPr lang="en-US" sz="1700" b="1" dirty="0">
                <a:latin typeface="Arial" charset="0"/>
                <a:ea typeface="ＭＳ Ｐゴシック" panose="020B0600070205080204" pitchFamily="34" charset="-128"/>
              </a:rPr>
              <a:t>No cost to student. Program run by Leon County Schools</a:t>
            </a:r>
          </a:p>
          <a:p>
            <a:pPr>
              <a:defRPr/>
            </a:pPr>
            <a:r>
              <a:rPr lang="en-US" sz="1700" b="1" dirty="0">
                <a:latin typeface="Arial" charset="0"/>
                <a:ea typeface="ＭＳ Ｐゴシック" panose="020B0600070205080204" pitchFamily="34" charset="-128"/>
              </a:rPr>
              <a:t>     </a:t>
            </a:r>
            <a:r>
              <a:rPr lang="en-US" sz="1700" b="1" dirty="0">
                <a:latin typeface="Arial" charset="0"/>
                <a:ea typeface="ＭＳ Ｐゴシック" panose="020B0600070205080204" pitchFamily="34" charset="-128"/>
                <a:hlinkClick r:id="rId2"/>
              </a:rPr>
              <a:t>www.leongoesvirtual.net</a:t>
            </a:r>
            <a:r>
              <a:rPr lang="en-US" sz="1700" b="1" dirty="0">
                <a:latin typeface="Arial" charset="0"/>
                <a:ea typeface="ＭＳ Ｐゴシック" panose="020B0600070205080204" pitchFamily="34" charset="-128"/>
              </a:rPr>
              <a:t>.  </a:t>
            </a:r>
          </a:p>
          <a:p>
            <a:pPr marL="285750" indent="-285750">
              <a:buFont typeface="Arial" panose="020B0604020202020204" pitchFamily="34" charset="0"/>
              <a:buChar char="•"/>
              <a:defRPr/>
            </a:pPr>
            <a:r>
              <a:rPr lang="en-US" sz="1700" b="1" u="sng" dirty="0">
                <a:latin typeface="Arial" charset="0"/>
                <a:ea typeface="ＭＳ Ｐゴシック" panose="020B0600070205080204" pitchFamily="34" charset="-128"/>
              </a:rPr>
              <a:t>FLVS </a:t>
            </a:r>
            <a:r>
              <a:rPr lang="en-US" sz="1700" b="1" dirty="0">
                <a:latin typeface="Arial" charset="0"/>
                <a:ea typeface="ＭＳ Ｐゴシック" panose="020B0600070205080204" pitchFamily="34" charset="-128"/>
              </a:rPr>
              <a:t>-  No cost to student.  Statewide, year-round program.  Students can register at any time. Review </a:t>
            </a:r>
            <a:r>
              <a:rPr lang="en-US" sz="1700" b="1" u="sng" dirty="0">
                <a:latin typeface="Arial" charset="0"/>
                <a:ea typeface="ＭＳ Ｐゴシック" panose="020B0600070205080204" pitchFamily="34" charset="-128"/>
                <a:hlinkClick r:id="rId3"/>
              </a:rPr>
              <a:t>www.flvs.net</a:t>
            </a:r>
            <a:r>
              <a:rPr lang="en-US" sz="1700" b="1" dirty="0">
                <a:latin typeface="Arial" charset="0"/>
                <a:ea typeface="ＭＳ Ｐゴシック" panose="020B0600070205080204" pitchFamily="34" charset="-128"/>
              </a:rPr>
              <a:t> for details and registration.</a:t>
            </a:r>
          </a:p>
          <a:p>
            <a:pPr>
              <a:defRPr/>
            </a:pPr>
            <a:endParaRPr lang="en-US" sz="1700" b="1" dirty="0">
              <a:latin typeface="Arial" charset="0"/>
              <a:ea typeface="ＭＳ Ｐゴシック" panose="020B0600070205080204" pitchFamily="34" charset="-128"/>
            </a:endParaRPr>
          </a:p>
          <a:p>
            <a:pPr>
              <a:defRPr/>
            </a:pPr>
            <a:r>
              <a:rPr lang="en-US" sz="1700" b="1" dirty="0">
                <a:solidFill>
                  <a:srgbClr val="FF0000"/>
                </a:solidFill>
                <a:latin typeface="Arial" charset="0"/>
                <a:ea typeface="ＭＳ Ｐゴシック" panose="020B0600070205080204" pitchFamily="34" charset="-128"/>
              </a:rPr>
              <a:t>Students must request approvals from their current School Counselor for online courses.  </a:t>
            </a:r>
            <a:r>
              <a:rPr lang="en-US" b="1" dirty="0"/>
              <a:t>Once registered, students must have their parent email their School Counselor requesting approval of the course.</a:t>
            </a:r>
            <a:endParaRPr lang="en-US" sz="1700" b="1" dirty="0">
              <a:latin typeface="Arial" charset="0"/>
              <a:ea typeface="ＭＳ Ｐゴシック" panose="020B0600070205080204" pitchFamily="34" charset="-128"/>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a:extLst>
              <a:ext uri="{FF2B5EF4-FFF2-40B4-BE49-F238E27FC236}">
                <a16:creationId xmlns:a16="http://schemas.microsoft.com/office/drawing/2014/main" id="{A56B43C9-4857-B2C0-84C7-7D7EE2D46864}"/>
              </a:ext>
            </a:extLst>
          </p:cNvPr>
          <p:cNvSpPr>
            <a:spLocks noGrp="1" noChangeArrowheads="1"/>
          </p:cNvSpPr>
          <p:nvPr>
            <p:ph type="title"/>
          </p:nvPr>
        </p:nvSpPr>
        <p:spPr>
          <a:xfrm>
            <a:off x="1066800" y="152400"/>
            <a:ext cx="7878763" cy="1066800"/>
          </a:xfrm>
        </p:spPr>
        <p:txBody>
          <a:bodyPr/>
          <a:lstStyle/>
          <a:p>
            <a:pPr eaLnBrk="1" hangingPunct="1"/>
            <a:r>
              <a:rPr lang="en-US" altLang="en-US" sz="2800" b="0" u="sng"/>
              <a:t>Registration Forms</a:t>
            </a:r>
          </a:p>
        </p:txBody>
      </p:sp>
      <p:sp>
        <p:nvSpPr>
          <p:cNvPr id="22531" name="Rectangle 3">
            <a:extLst>
              <a:ext uri="{FF2B5EF4-FFF2-40B4-BE49-F238E27FC236}">
                <a16:creationId xmlns:a16="http://schemas.microsoft.com/office/drawing/2014/main" id="{C0DC7F79-B93F-AA4F-3749-82EFF4A076FE}"/>
              </a:ext>
            </a:extLst>
          </p:cNvPr>
          <p:cNvSpPr>
            <a:spLocks noGrp="1" noChangeArrowheads="1"/>
          </p:cNvSpPr>
          <p:nvPr>
            <p:ph idx="1"/>
          </p:nvPr>
        </p:nvSpPr>
        <p:spPr>
          <a:xfrm>
            <a:off x="914400" y="1481138"/>
            <a:ext cx="8229600" cy="5410200"/>
          </a:xfrm>
        </p:spPr>
        <p:txBody>
          <a:bodyPr>
            <a:normAutofit/>
          </a:bodyPr>
          <a:lstStyle/>
          <a:p>
            <a:pPr eaLnBrk="1" hangingPunct="1">
              <a:lnSpc>
                <a:spcPct val="80000"/>
              </a:lnSpc>
              <a:defRPr/>
            </a:pPr>
            <a:endParaRPr lang="en-US" altLang="en-US" sz="1300" b="1" dirty="0"/>
          </a:p>
          <a:p>
            <a:pPr eaLnBrk="1" hangingPunct="1">
              <a:lnSpc>
                <a:spcPct val="80000"/>
              </a:lnSpc>
              <a:defRPr/>
            </a:pPr>
            <a:r>
              <a:rPr lang="en-US" altLang="en-US" sz="1400" b="1" dirty="0"/>
              <a:t>All students must submit a Course Registration Form.</a:t>
            </a:r>
          </a:p>
          <a:p>
            <a:pPr eaLnBrk="1" hangingPunct="1">
              <a:lnSpc>
                <a:spcPct val="80000"/>
              </a:lnSpc>
              <a:defRPr/>
            </a:pPr>
            <a:r>
              <a:rPr lang="en-US" altLang="en-US" sz="1400" b="1" dirty="0"/>
              <a:t>All students must indicate a choice of six periods. </a:t>
            </a:r>
          </a:p>
          <a:p>
            <a:pPr eaLnBrk="1" hangingPunct="1">
              <a:lnSpc>
                <a:spcPct val="80000"/>
              </a:lnSpc>
              <a:defRPr/>
            </a:pPr>
            <a:r>
              <a:rPr lang="en-US" altLang="en-US" sz="1400" b="1" dirty="0"/>
              <a:t>Your current teachers will help select your academic level.</a:t>
            </a:r>
          </a:p>
          <a:p>
            <a:pPr eaLnBrk="1" hangingPunct="1">
              <a:lnSpc>
                <a:spcPct val="80000"/>
              </a:lnSpc>
              <a:defRPr/>
            </a:pPr>
            <a:endParaRPr lang="en-US" altLang="en-US" sz="1400" b="1" dirty="0">
              <a:solidFill>
                <a:srgbClr val="630000"/>
              </a:solidFill>
            </a:endParaRPr>
          </a:p>
          <a:p>
            <a:pPr eaLnBrk="1" hangingPunct="1">
              <a:lnSpc>
                <a:spcPct val="80000"/>
              </a:lnSpc>
              <a:defRPr/>
            </a:pPr>
            <a:r>
              <a:rPr lang="en-US" altLang="en-US" sz="1400" b="1" dirty="0">
                <a:solidFill>
                  <a:srgbClr val="630000"/>
                </a:solidFill>
              </a:rPr>
              <a:t>Alternate course</a:t>
            </a:r>
            <a:r>
              <a:rPr lang="en-US" altLang="en-US" sz="1400" b="1" dirty="0"/>
              <a:t> choices are very important! Give full and half credit alternate choices.  If you don</a:t>
            </a:r>
            <a:r>
              <a:rPr lang="ja-JP" altLang="en-US" sz="1400" b="1" dirty="0"/>
              <a:t>’</a:t>
            </a:r>
            <a:r>
              <a:rPr lang="en-US" altLang="ja-JP" sz="1400" b="1" dirty="0"/>
              <a:t>t provide alternate choices, we may pick classes for you.</a:t>
            </a:r>
          </a:p>
          <a:p>
            <a:pPr marL="0" indent="0" eaLnBrk="1" hangingPunct="1">
              <a:lnSpc>
                <a:spcPct val="80000"/>
              </a:lnSpc>
              <a:buFont typeface="Wingdings" panose="05000000000000000000" pitchFamily="2" charset="2"/>
              <a:buNone/>
              <a:defRPr/>
            </a:pPr>
            <a:endParaRPr lang="en-US" altLang="ja-JP" sz="1400" b="1" dirty="0"/>
          </a:p>
          <a:p>
            <a:pPr eaLnBrk="1" hangingPunct="1">
              <a:lnSpc>
                <a:spcPct val="80000"/>
              </a:lnSpc>
              <a:defRPr/>
            </a:pPr>
            <a:r>
              <a:rPr lang="en-US" altLang="ja-JP" sz="1400" b="1" dirty="0"/>
              <a:t>Please follow our progression guide for proper placement in core and elective classes:  </a:t>
            </a:r>
          </a:p>
          <a:p>
            <a:pPr eaLnBrk="1" hangingPunct="1">
              <a:lnSpc>
                <a:spcPct val="80000"/>
              </a:lnSpc>
              <a:defRPr/>
            </a:pPr>
            <a:endParaRPr lang="en-US" altLang="ja-JP" sz="1400" b="1" dirty="0"/>
          </a:p>
          <a:p>
            <a:pPr marL="0" indent="0" algn="ctr" eaLnBrk="1" hangingPunct="1">
              <a:lnSpc>
                <a:spcPct val="80000"/>
              </a:lnSpc>
              <a:buFont typeface="Wingdings" panose="05000000000000000000" pitchFamily="2" charset="2"/>
              <a:buNone/>
              <a:defRPr/>
            </a:pPr>
            <a:r>
              <a:rPr lang="en-US" altLang="ja-JP" sz="1400" b="1" dirty="0">
                <a:hlinkClick r:id="rId2"/>
              </a:rPr>
              <a:t>http://lawtonchileshighschool-ap.weebly.com/coursesprogressions.html</a:t>
            </a:r>
            <a:r>
              <a:rPr lang="en-US" altLang="ja-JP" sz="1400" b="1" dirty="0"/>
              <a:t> (progression guide for departments and course descriptions)</a:t>
            </a:r>
          </a:p>
          <a:p>
            <a:pPr marL="0" indent="0" algn="ctr" eaLnBrk="1" hangingPunct="1">
              <a:lnSpc>
                <a:spcPct val="80000"/>
              </a:lnSpc>
              <a:buFont typeface="Wingdings" panose="05000000000000000000" pitchFamily="2" charset="2"/>
              <a:buNone/>
              <a:defRPr/>
            </a:pPr>
            <a:r>
              <a:rPr lang="en-US" altLang="ja-JP" sz="1400" b="1" dirty="0"/>
              <a:t>Or go to </a:t>
            </a:r>
            <a:r>
              <a:rPr lang="en-US" altLang="ja-JP" sz="1400" b="1" dirty="0">
                <a:hlinkClick r:id="rId3"/>
              </a:rPr>
              <a:t>www.leonschools.net/chiles</a:t>
            </a:r>
            <a:r>
              <a:rPr lang="en-US" altLang="ja-JP" sz="1400" b="1" dirty="0"/>
              <a:t> –Parents and students- Advanced Placement- Courses and Progressions.</a:t>
            </a:r>
          </a:p>
          <a:p>
            <a:pPr marL="0" indent="0" eaLnBrk="1" hangingPunct="1">
              <a:lnSpc>
                <a:spcPct val="80000"/>
              </a:lnSpc>
              <a:buFont typeface="Wingdings" panose="05000000000000000000" pitchFamily="2" charset="2"/>
              <a:buNone/>
              <a:defRPr/>
            </a:pPr>
            <a:r>
              <a:rPr lang="en-US" altLang="ja-JP" sz="1400" b="1" dirty="0"/>
              <a:t>More course information can also be found at each Department’s site at </a:t>
            </a:r>
            <a:r>
              <a:rPr lang="en-US" altLang="ja-JP" sz="1400" b="1" dirty="0">
                <a:hlinkClick r:id="rId3"/>
              </a:rPr>
              <a:t>www.leonschools.net/chiles</a:t>
            </a:r>
            <a:r>
              <a:rPr lang="en-US" altLang="ja-JP" sz="1400" b="1" dirty="0"/>
              <a:t>  Department- (i.e. Science)- Resources</a:t>
            </a:r>
          </a:p>
          <a:p>
            <a:pPr eaLnBrk="1" hangingPunct="1">
              <a:lnSpc>
                <a:spcPct val="80000"/>
              </a:lnSpc>
              <a:defRPr/>
            </a:pPr>
            <a:endParaRPr lang="en-US" altLang="ja-JP" sz="1300" b="1" dirty="0"/>
          </a:p>
          <a:p>
            <a:pPr marL="0" indent="0" eaLnBrk="1" hangingPunct="1">
              <a:lnSpc>
                <a:spcPct val="80000"/>
              </a:lnSpc>
              <a:buFont typeface="Wingdings" panose="05000000000000000000" pitchFamily="2" charset="2"/>
              <a:buNone/>
              <a:defRPr/>
            </a:pPr>
            <a:r>
              <a:rPr lang="en-US" altLang="en-US" sz="1300" b="1" i="1" u="sng" dirty="0">
                <a:solidFill>
                  <a:schemeClr val="bg1"/>
                </a:solidFill>
              </a:rPr>
              <a:t>*School Counselor emails:</a:t>
            </a:r>
          </a:p>
          <a:p>
            <a:pPr eaLnBrk="1" hangingPunct="1">
              <a:lnSpc>
                <a:spcPct val="80000"/>
              </a:lnSpc>
              <a:defRPr/>
            </a:pPr>
            <a:r>
              <a:rPr lang="en-US" altLang="en-US" sz="1300" b="1" i="1" dirty="0">
                <a:solidFill>
                  <a:schemeClr val="accent2"/>
                </a:solidFill>
              </a:rPr>
              <a:t>Natalie Garner -  A-De  </a:t>
            </a:r>
            <a:r>
              <a:rPr lang="en-US" altLang="en-US" sz="1300" b="1" i="1" dirty="0">
                <a:solidFill>
                  <a:schemeClr val="accent2"/>
                </a:solidFill>
                <a:hlinkClick r:id="rId4"/>
              </a:rPr>
              <a:t>garnern@leonschools.net</a:t>
            </a:r>
            <a:endParaRPr lang="en-US" altLang="en-US" sz="1300" b="1" i="1" dirty="0">
              <a:solidFill>
                <a:schemeClr val="accent2"/>
              </a:solidFill>
            </a:endParaRPr>
          </a:p>
          <a:p>
            <a:pPr eaLnBrk="1" hangingPunct="1">
              <a:lnSpc>
                <a:spcPct val="80000"/>
              </a:lnSpc>
              <a:defRPr/>
            </a:pPr>
            <a:r>
              <a:rPr lang="en-US" altLang="en-US" sz="1300" b="1" i="1" dirty="0">
                <a:solidFill>
                  <a:schemeClr val="accent2"/>
                </a:solidFill>
              </a:rPr>
              <a:t>Sarah Bender - Dh-Je </a:t>
            </a:r>
            <a:r>
              <a:rPr lang="en-US" altLang="en-US" sz="1300" b="1" i="1" dirty="0">
                <a:solidFill>
                  <a:schemeClr val="accent2"/>
                </a:solidFill>
                <a:hlinkClick r:id="rId5"/>
              </a:rPr>
              <a:t>benders@leonschools.net</a:t>
            </a:r>
            <a:endParaRPr lang="en-US" altLang="en-US" sz="1300" b="1" i="1" dirty="0">
              <a:solidFill>
                <a:schemeClr val="accent2"/>
              </a:solidFill>
            </a:endParaRPr>
          </a:p>
          <a:p>
            <a:pPr eaLnBrk="1" hangingPunct="1">
              <a:lnSpc>
                <a:spcPct val="80000"/>
              </a:lnSpc>
              <a:defRPr/>
            </a:pPr>
            <a:r>
              <a:rPr lang="en-US" altLang="en-US" sz="1300" b="1" i="1" dirty="0">
                <a:solidFill>
                  <a:schemeClr val="accent2"/>
                </a:solidFill>
              </a:rPr>
              <a:t>Alice Mathis - </a:t>
            </a:r>
            <a:r>
              <a:rPr lang="en-US" altLang="en-US" sz="1300" b="1" i="1" dirty="0" err="1">
                <a:solidFill>
                  <a:schemeClr val="accent2"/>
                </a:solidFill>
              </a:rPr>
              <a:t>Jh</a:t>
            </a:r>
            <a:r>
              <a:rPr lang="en-US" altLang="en-US" sz="1300" b="1" i="1" dirty="0">
                <a:solidFill>
                  <a:schemeClr val="accent2"/>
                </a:solidFill>
              </a:rPr>
              <a:t>-Mi </a:t>
            </a:r>
            <a:r>
              <a:rPr lang="en-US" altLang="en-US" sz="1300" b="1" i="1" dirty="0">
                <a:solidFill>
                  <a:schemeClr val="accent2"/>
                </a:solidFill>
                <a:hlinkClick r:id="rId6"/>
              </a:rPr>
              <a:t>mathisa@leonschools.net</a:t>
            </a:r>
            <a:endParaRPr lang="en-US" altLang="en-US" sz="1300" b="1" i="1" dirty="0">
              <a:solidFill>
                <a:schemeClr val="accent2"/>
              </a:solidFill>
            </a:endParaRPr>
          </a:p>
          <a:p>
            <a:pPr eaLnBrk="1" hangingPunct="1">
              <a:lnSpc>
                <a:spcPct val="80000"/>
              </a:lnSpc>
              <a:defRPr/>
            </a:pPr>
            <a:r>
              <a:rPr lang="en-US" altLang="en-US" sz="1300" b="1" i="1" dirty="0">
                <a:solidFill>
                  <a:schemeClr val="accent2"/>
                </a:solidFill>
              </a:rPr>
              <a:t>Natalie Ferrera - Mo-Rod  </a:t>
            </a:r>
            <a:r>
              <a:rPr lang="en-US" altLang="en-US" sz="1300" b="1" i="1" dirty="0">
                <a:solidFill>
                  <a:schemeClr val="accent2"/>
                </a:solidFill>
                <a:hlinkClick r:id="rId7"/>
              </a:rPr>
              <a:t>ferreran@leonschools.net</a:t>
            </a:r>
            <a:r>
              <a:rPr lang="en-US" altLang="en-US" sz="1300" b="1" i="1" dirty="0">
                <a:solidFill>
                  <a:schemeClr val="accent2"/>
                </a:solidFill>
              </a:rPr>
              <a:t> </a:t>
            </a:r>
          </a:p>
          <a:p>
            <a:pPr eaLnBrk="1" hangingPunct="1">
              <a:lnSpc>
                <a:spcPct val="80000"/>
              </a:lnSpc>
              <a:defRPr/>
            </a:pPr>
            <a:r>
              <a:rPr lang="en-US" altLang="en-US" sz="1300" b="1" i="1" dirty="0">
                <a:solidFill>
                  <a:schemeClr val="accent2"/>
                </a:solidFill>
              </a:rPr>
              <a:t>Brigitte Robinson - Roe-Z  </a:t>
            </a:r>
            <a:r>
              <a:rPr lang="en-US" altLang="en-US" sz="1300" b="1" i="1" dirty="0">
                <a:solidFill>
                  <a:schemeClr val="accent2"/>
                </a:solidFill>
                <a:hlinkClick r:id="rId8"/>
              </a:rPr>
              <a:t>robinsonb2@leonschools.net</a:t>
            </a:r>
            <a:r>
              <a:rPr lang="en-US" altLang="en-US" sz="1300" b="1" i="1" dirty="0">
                <a:solidFill>
                  <a:schemeClr val="accent2"/>
                </a:solidFill>
              </a:rPr>
              <a:t> 	</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a:extLst>
              <a:ext uri="{FF2B5EF4-FFF2-40B4-BE49-F238E27FC236}">
                <a16:creationId xmlns:a16="http://schemas.microsoft.com/office/drawing/2014/main" id="{DB421FAB-0325-7D4F-3067-AD6B868DDFEB}"/>
              </a:ext>
            </a:extLst>
          </p:cNvPr>
          <p:cNvSpPr>
            <a:spLocks noGrp="1" noChangeArrowheads="1"/>
          </p:cNvSpPr>
          <p:nvPr>
            <p:ph type="title"/>
          </p:nvPr>
        </p:nvSpPr>
        <p:spPr/>
        <p:txBody>
          <a:bodyPr/>
          <a:lstStyle/>
          <a:p>
            <a:pPr eaLnBrk="1" hangingPunct="1"/>
            <a:r>
              <a:rPr lang="en-US" altLang="en-US" sz="2400" b="0"/>
              <a:t>Directions for completing course request forms:</a:t>
            </a:r>
            <a:endParaRPr lang="en-US" altLang="en-US" sz="2400"/>
          </a:p>
        </p:txBody>
      </p:sp>
      <p:sp>
        <p:nvSpPr>
          <p:cNvPr id="25603" name="Rectangle 3">
            <a:extLst>
              <a:ext uri="{FF2B5EF4-FFF2-40B4-BE49-F238E27FC236}">
                <a16:creationId xmlns:a16="http://schemas.microsoft.com/office/drawing/2014/main" id="{7F97C090-480A-3D16-3B3B-3811D39EA30C}"/>
              </a:ext>
            </a:extLst>
          </p:cNvPr>
          <p:cNvSpPr>
            <a:spLocks noGrp="1" noChangeArrowheads="1"/>
          </p:cNvSpPr>
          <p:nvPr>
            <p:ph idx="1"/>
          </p:nvPr>
        </p:nvSpPr>
        <p:spPr>
          <a:xfrm>
            <a:off x="769938" y="1638300"/>
            <a:ext cx="8077200" cy="5257800"/>
          </a:xfrm>
          <a:ln>
            <a:solidFill>
              <a:schemeClr val="bg2"/>
            </a:solidFill>
            <a:miter lim="800000"/>
            <a:headEnd/>
            <a:tailEnd/>
          </a:ln>
        </p:spPr>
        <p:txBody>
          <a:bodyPr>
            <a:normAutofit lnSpcReduction="10000"/>
          </a:bodyPr>
          <a:lstStyle/>
          <a:p>
            <a:pPr eaLnBrk="1" hangingPunct="1">
              <a:lnSpc>
                <a:spcPct val="80000"/>
              </a:lnSpc>
              <a:defRPr/>
            </a:pPr>
            <a:r>
              <a:rPr lang="en-US" altLang="en-US" sz="1800" b="1" dirty="0"/>
              <a:t>Fill in the squares and/or triangles in front of the courses you would like to take next year.</a:t>
            </a:r>
          </a:p>
          <a:p>
            <a:pPr lvl="1" eaLnBrk="1" hangingPunct="1">
              <a:lnSpc>
                <a:spcPct val="80000"/>
              </a:lnSpc>
              <a:defRPr/>
            </a:pPr>
            <a:r>
              <a:rPr lang="en-US" altLang="en-US" sz="1400" b="1" dirty="0"/>
              <a:t>    </a:t>
            </a:r>
          </a:p>
          <a:p>
            <a:pPr lvl="1" eaLnBrk="1" hangingPunct="1">
              <a:lnSpc>
                <a:spcPct val="80000"/>
              </a:lnSpc>
              <a:defRPr/>
            </a:pPr>
            <a:r>
              <a:rPr lang="en-US" altLang="en-US" sz="1400" b="1" dirty="0"/>
              <a:t>    = .5 credit  (need two to equal one full credit).</a:t>
            </a:r>
          </a:p>
          <a:p>
            <a:pPr lvl="1" eaLnBrk="1" hangingPunct="1">
              <a:lnSpc>
                <a:spcPct val="80000"/>
              </a:lnSpc>
              <a:defRPr/>
            </a:pPr>
            <a:endParaRPr lang="en-US" altLang="en-US" sz="1400" b="1" dirty="0"/>
          </a:p>
          <a:p>
            <a:pPr lvl="1" eaLnBrk="1" hangingPunct="1">
              <a:lnSpc>
                <a:spcPct val="80000"/>
              </a:lnSpc>
              <a:defRPr/>
            </a:pPr>
            <a:r>
              <a:rPr lang="en-US" altLang="en-US" sz="1400" b="1" dirty="0"/>
              <a:t>   = 1.0 credit  </a:t>
            </a:r>
          </a:p>
          <a:p>
            <a:pPr eaLnBrk="1" hangingPunct="1">
              <a:lnSpc>
                <a:spcPct val="80000"/>
              </a:lnSpc>
              <a:defRPr/>
            </a:pPr>
            <a:endParaRPr lang="en-US" altLang="en-US" sz="1800" b="1" u="sng" dirty="0"/>
          </a:p>
          <a:p>
            <a:pPr eaLnBrk="1" hangingPunct="1">
              <a:lnSpc>
                <a:spcPct val="80000"/>
              </a:lnSpc>
              <a:defRPr/>
            </a:pPr>
            <a:r>
              <a:rPr lang="en-US" altLang="en-US" sz="1800" b="1" u="sng" dirty="0">
                <a:latin typeface="Bookman Old Style" panose="02050604050505020204" pitchFamily="18" charset="0"/>
              </a:rPr>
              <a:t>Make certain that all selections equal a total of 6 credits</a:t>
            </a:r>
          </a:p>
          <a:p>
            <a:pPr eaLnBrk="1" hangingPunct="1">
              <a:lnSpc>
                <a:spcPct val="80000"/>
              </a:lnSpc>
              <a:defRPr/>
            </a:pPr>
            <a:endParaRPr lang="en-US" altLang="en-US" sz="1800" b="1" u="sng" dirty="0">
              <a:latin typeface="Bookman Old Style" panose="02050604050505020204" pitchFamily="18" charset="0"/>
            </a:endParaRPr>
          </a:p>
          <a:p>
            <a:pPr eaLnBrk="1" hangingPunct="1">
              <a:lnSpc>
                <a:spcPct val="80000"/>
              </a:lnSpc>
              <a:defRPr/>
            </a:pPr>
            <a:r>
              <a:rPr lang="en-US" altLang="en-US" sz="1800" b="1" u="sng" dirty="0">
                <a:latin typeface="Bookman Old Style" panose="02050604050505020204" pitchFamily="18" charset="0"/>
              </a:rPr>
              <a:t>Teacher signatures are required for courses that have a box  before them.</a:t>
            </a:r>
          </a:p>
          <a:p>
            <a:pPr lvl="1" eaLnBrk="1" hangingPunct="1">
              <a:lnSpc>
                <a:spcPct val="80000"/>
              </a:lnSpc>
              <a:defRPr/>
            </a:pPr>
            <a:r>
              <a:rPr lang="en-US" altLang="en-US" sz="1400" b="1" dirty="0">
                <a:latin typeface="Bookman Old Style" panose="02050604050505020204" pitchFamily="18" charset="0"/>
              </a:rPr>
              <a:t>:     </a:t>
            </a:r>
            <a:r>
              <a:rPr lang="en-US" altLang="en-US" sz="1400" b="1" i="1" dirty="0">
                <a:latin typeface="Bookman Old Style" panose="02050604050505020204" pitchFamily="18" charset="0"/>
              </a:rPr>
              <a:t>no signature needed    </a:t>
            </a:r>
            <a:r>
              <a:rPr lang="en-US" altLang="en-US" sz="2000" b="1" dirty="0">
                <a:latin typeface="Bookman Old Style" panose="02050604050505020204" pitchFamily="18" charset="0"/>
              </a:rPr>
              <a:t>Art 2D 1</a:t>
            </a:r>
          </a:p>
          <a:p>
            <a:pPr lvl="1" eaLnBrk="1" hangingPunct="1">
              <a:lnSpc>
                <a:spcPct val="80000"/>
              </a:lnSpc>
              <a:defRPr/>
            </a:pPr>
            <a:endParaRPr lang="en-US" altLang="en-US" sz="1400" b="1" u="sng" dirty="0">
              <a:latin typeface="Bookman Old Style" panose="02050604050505020204" pitchFamily="18" charset="0"/>
            </a:endParaRPr>
          </a:p>
          <a:p>
            <a:pPr marL="0" indent="0" eaLnBrk="1" hangingPunct="1">
              <a:lnSpc>
                <a:spcPct val="80000"/>
              </a:lnSpc>
              <a:buFont typeface="Wingdings" panose="05000000000000000000" pitchFamily="2" charset="2"/>
              <a:buNone/>
              <a:defRPr/>
            </a:pPr>
            <a:r>
              <a:rPr lang="en-US" altLang="en-US" sz="1800" b="1" dirty="0">
                <a:latin typeface="Bookman Old Style" panose="02050604050505020204" pitchFamily="18" charset="0"/>
              </a:rPr>
              <a:t>	</a:t>
            </a:r>
            <a:r>
              <a:rPr lang="en-US" altLang="en-US" sz="1200" b="1" i="1" u="sng" dirty="0">
                <a:latin typeface="Bookman Old Style" panose="02050604050505020204" pitchFamily="18" charset="0"/>
              </a:rPr>
              <a:t>   </a:t>
            </a:r>
            <a:r>
              <a:rPr lang="en-US" altLang="en-US" sz="1400" b="1" i="1" u="sng" dirty="0">
                <a:solidFill>
                  <a:schemeClr val="bg1"/>
                </a:solidFill>
                <a:latin typeface="Bookman Old Style" panose="02050604050505020204" pitchFamily="18" charset="0"/>
              </a:rPr>
              <a:t>teacher signs in the box </a:t>
            </a:r>
            <a:r>
              <a:rPr lang="en-US" altLang="en-US" sz="2000" b="1" dirty="0">
                <a:latin typeface="Bookman Old Style" panose="02050604050505020204" pitchFamily="18" charset="0"/>
              </a:rPr>
              <a:t>Art </a:t>
            </a:r>
            <a:r>
              <a:rPr lang="en-US" altLang="en-US" sz="1800" b="1" dirty="0">
                <a:latin typeface="Bookman Old Style" panose="02050604050505020204" pitchFamily="18" charset="0"/>
              </a:rPr>
              <a:t>2D 2</a:t>
            </a:r>
          </a:p>
          <a:p>
            <a:pPr eaLnBrk="1" hangingPunct="1">
              <a:lnSpc>
                <a:spcPct val="80000"/>
              </a:lnSpc>
              <a:defRPr/>
            </a:pPr>
            <a:endParaRPr lang="en-US" altLang="en-US" sz="1800" b="1" dirty="0">
              <a:latin typeface="Bookman Old Style" panose="02050604050505020204" pitchFamily="18" charset="0"/>
            </a:endParaRPr>
          </a:p>
          <a:p>
            <a:pPr eaLnBrk="1" hangingPunct="1">
              <a:lnSpc>
                <a:spcPct val="80000"/>
              </a:lnSpc>
              <a:defRPr/>
            </a:pPr>
            <a:r>
              <a:rPr lang="en-US" altLang="en-US" sz="1800" b="1" dirty="0">
                <a:latin typeface="Bookman Old Style" panose="02050604050505020204" pitchFamily="18" charset="0"/>
              </a:rPr>
              <a:t>If you are taking a class online (such as HOPE) please write in “taking online” next to the course name.  This will NOT count as one of your 6 classes and will have to be taken outside of the 6 period day.  Chiles does not have any virtual hold labs for online classes or study halls.</a:t>
            </a:r>
          </a:p>
          <a:p>
            <a:pPr eaLnBrk="1" hangingPunct="1">
              <a:lnSpc>
                <a:spcPct val="80000"/>
              </a:lnSpc>
              <a:defRPr/>
            </a:pPr>
            <a:r>
              <a:rPr lang="en-US" altLang="en-US" sz="1800" b="1" dirty="0">
                <a:latin typeface="Bookman Old Style" panose="02050604050505020204" pitchFamily="18" charset="0"/>
              </a:rPr>
              <a:t>Parent signature is required if you are taking an AP course or any college level course. This gives permission for course content.</a:t>
            </a:r>
          </a:p>
          <a:p>
            <a:pPr marL="0" indent="0" eaLnBrk="1" hangingPunct="1">
              <a:lnSpc>
                <a:spcPct val="80000"/>
              </a:lnSpc>
              <a:buFont typeface="Wingdings" panose="05000000000000000000" pitchFamily="2" charset="2"/>
              <a:buNone/>
              <a:defRPr/>
            </a:pPr>
            <a:endParaRPr lang="en-US" altLang="en-US" sz="1800" b="1" dirty="0">
              <a:latin typeface="Bookman Old Style" panose="02050604050505020204" pitchFamily="18" charset="0"/>
            </a:endParaRPr>
          </a:p>
        </p:txBody>
      </p:sp>
      <p:sp>
        <p:nvSpPr>
          <p:cNvPr id="23556" name="Rectangle 5">
            <a:extLst>
              <a:ext uri="{FF2B5EF4-FFF2-40B4-BE49-F238E27FC236}">
                <a16:creationId xmlns:a16="http://schemas.microsoft.com/office/drawing/2014/main" id="{D7775430-D19A-DEC4-2896-A0FFE54282EA}"/>
              </a:ext>
            </a:extLst>
          </p:cNvPr>
          <p:cNvSpPr>
            <a:spLocks noChangeArrowheads="1"/>
          </p:cNvSpPr>
          <p:nvPr/>
        </p:nvSpPr>
        <p:spPr bwMode="auto">
          <a:xfrm>
            <a:off x="-685800" y="-114300"/>
            <a:ext cx="228600" cy="228600"/>
          </a:xfrm>
          <a:prstGeom prst="rect">
            <a:avLst/>
          </a:prstGeom>
          <a:solidFill>
            <a:schemeClr val="tx1"/>
          </a:solidFill>
          <a:ln w="9525">
            <a:solidFill>
              <a:schemeClr val="bg1"/>
            </a:solidFill>
            <a:round/>
            <a:headEnd/>
            <a:tailEnd/>
          </a:ln>
        </p:spPr>
        <p:txBody>
          <a:bodyPr/>
          <a:lstStyle>
            <a:lvl1pPr>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a:spcBef>
                <a:spcPct val="0"/>
              </a:spcBef>
              <a:buClrTx/>
              <a:buFontTx/>
              <a:buNone/>
            </a:pPr>
            <a:endParaRPr lang="en-US" altLang="en-US" sz="1800">
              <a:solidFill>
                <a:schemeClr val="bg1"/>
              </a:solidFill>
            </a:endParaRPr>
          </a:p>
        </p:txBody>
      </p:sp>
      <p:sp>
        <p:nvSpPr>
          <p:cNvPr id="23557" name="Right Triangle 1">
            <a:extLst>
              <a:ext uri="{FF2B5EF4-FFF2-40B4-BE49-F238E27FC236}">
                <a16:creationId xmlns:a16="http://schemas.microsoft.com/office/drawing/2014/main" id="{3963487F-0049-5C74-72F3-B4425433EDCA}"/>
              </a:ext>
            </a:extLst>
          </p:cNvPr>
          <p:cNvSpPr>
            <a:spLocks noChangeArrowheads="1"/>
          </p:cNvSpPr>
          <p:nvPr/>
        </p:nvSpPr>
        <p:spPr bwMode="auto">
          <a:xfrm>
            <a:off x="1447800" y="2133600"/>
            <a:ext cx="381000" cy="381000"/>
          </a:xfrm>
          <a:prstGeom prst="rtTriangle">
            <a:avLst/>
          </a:prstGeom>
          <a:solidFill>
            <a:schemeClr val="tx1"/>
          </a:solidFill>
          <a:ln w="9525" algn="ctr">
            <a:solidFill>
              <a:schemeClr val="bg1"/>
            </a:solidFill>
            <a:round/>
            <a:headEnd/>
            <a:tailEnd/>
          </a:ln>
        </p:spPr>
        <p:txBody>
          <a:bodyPr/>
          <a:lstStyle>
            <a:lvl1pPr>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a:spcBef>
                <a:spcPct val="0"/>
              </a:spcBef>
              <a:buClrTx/>
              <a:buFontTx/>
              <a:buNone/>
            </a:pPr>
            <a:endParaRPr lang="en-US" altLang="en-US" sz="1800">
              <a:solidFill>
                <a:schemeClr val="bg1"/>
              </a:solidFill>
            </a:endParaRPr>
          </a:p>
        </p:txBody>
      </p:sp>
      <p:sp>
        <p:nvSpPr>
          <p:cNvPr id="23558" name="Rectangle 5">
            <a:extLst>
              <a:ext uri="{FF2B5EF4-FFF2-40B4-BE49-F238E27FC236}">
                <a16:creationId xmlns:a16="http://schemas.microsoft.com/office/drawing/2014/main" id="{B908E976-38BE-76D9-B613-BEC13E48087A}"/>
              </a:ext>
            </a:extLst>
          </p:cNvPr>
          <p:cNvSpPr>
            <a:spLocks noChangeArrowheads="1"/>
          </p:cNvSpPr>
          <p:nvPr/>
        </p:nvSpPr>
        <p:spPr bwMode="auto">
          <a:xfrm>
            <a:off x="1447800" y="2743200"/>
            <a:ext cx="304800" cy="304800"/>
          </a:xfrm>
          <a:prstGeom prst="rect">
            <a:avLst/>
          </a:prstGeom>
          <a:solidFill>
            <a:schemeClr val="tx1"/>
          </a:solidFill>
          <a:ln w="9525">
            <a:solidFill>
              <a:schemeClr val="bg1"/>
            </a:solidFill>
            <a:round/>
            <a:headEnd/>
            <a:tailEnd/>
          </a:ln>
        </p:spPr>
        <p:txBody>
          <a:bodyPr/>
          <a:lstStyle>
            <a:lvl1pPr>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a:spcBef>
                <a:spcPct val="0"/>
              </a:spcBef>
              <a:buClrTx/>
              <a:buFontTx/>
              <a:buNone/>
            </a:pPr>
            <a:endParaRPr lang="en-US" altLang="en-US" sz="1800">
              <a:solidFill>
                <a:schemeClr val="bg1"/>
              </a:solidFill>
            </a:endParaRPr>
          </a:p>
        </p:txBody>
      </p:sp>
      <p:sp>
        <p:nvSpPr>
          <p:cNvPr id="22535" name="Rectangle 1">
            <a:extLst>
              <a:ext uri="{FF2B5EF4-FFF2-40B4-BE49-F238E27FC236}">
                <a16:creationId xmlns:a16="http://schemas.microsoft.com/office/drawing/2014/main" id="{1B3BD1E5-3C0D-C863-D5B2-9F9511E9631A}"/>
              </a:ext>
            </a:extLst>
          </p:cNvPr>
          <p:cNvSpPr>
            <a:spLocks noChangeArrowheads="1"/>
          </p:cNvSpPr>
          <p:nvPr/>
        </p:nvSpPr>
        <p:spPr bwMode="auto">
          <a:xfrm>
            <a:off x="1503363" y="4000500"/>
            <a:ext cx="320675" cy="304800"/>
          </a:xfrm>
          <a:prstGeom prst="rect">
            <a:avLst/>
          </a:prstGeom>
          <a:solidFill>
            <a:schemeClr val="tx1">
              <a:lumMod val="50000"/>
            </a:schemeClr>
          </a:solidFill>
          <a:ln w="9525" algn="ctr">
            <a:solidFill>
              <a:schemeClr val="tx1"/>
            </a:solidFill>
            <a:round/>
            <a:headEnd/>
            <a:tailEnd/>
          </a:ln>
        </p:spPr>
        <p:txBody>
          <a:bodyPr/>
          <a:lstStyle>
            <a:lvl1pPr>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a:spcBef>
                <a:spcPct val="0"/>
              </a:spcBef>
              <a:buClrTx/>
              <a:buFontTx/>
              <a:buNone/>
              <a:defRPr/>
            </a:pPr>
            <a:endParaRPr lang="en-US" altLang="en-US" sz="1800">
              <a:solidFill>
                <a:schemeClr val="bg1"/>
              </a:solidFill>
            </a:endParaRPr>
          </a:p>
        </p:txBody>
      </p:sp>
      <p:sp>
        <p:nvSpPr>
          <p:cNvPr id="23560" name="Rectangle 5">
            <a:extLst>
              <a:ext uri="{FF2B5EF4-FFF2-40B4-BE49-F238E27FC236}">
                <a16:creationId xmlns:a16="http://schemas.microsoft.com/office/drawing/2014/main" id="{73A12782-0524-15D9-3A19-0ED364329EF9}"/>
              </a:ext>
            </a:extLst>
          </p:cNvPr>
          <p:cNvSpPr>
            <a:spLocks noChangeArrowheads="1"/>
          </p:cNvSpPr>
          <p:nvPr/>
        </p:nvSpPr>
        <p:spPr bwMode="auto">
          <a:xfrm>
            <a:off x="1503363" y="4400550"/>
            <a:ext cx="320675" cy="304800"/>
          </a:xfrm>
          <a:prstGeom prst="rect">
            <a:avLst/>
          </a:prstGeom>
          <a:solidFill>
            <a:schemeClr val="tx1"/>
          </a:solidFill>
          <a:ln w="9525">
            <a:solidFill>
              <a:schemeClr val="bg1"/>
            </a:solidFill>
            <a:round/>
            <a:headEnd/>
            <a:tailEnd/>
          </a:ln>
        </p:spPr>
        <p:txBody>
          <a:bodyPr/>
          <a:lstStyle>
            <a:lvl1pPr>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a:spcBef>
                <a:spcPct val="0"/>
              </a:spcBef>
              <a:buClrTx/>
              <a:buFontTx/>
              <a:buNone/>
            </a:pPr>
            <a:endParaRPr lang="en-US" altLang="en-US" sz="1800">
              <a:solidFill>
                <a:schemeClr val="bg1"/>
              </a:solidFill>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F1EB7A6-62EE-31B3-3332-9AF8D7376B7A}"/>
              </a:ext>
            </a:extLst>
          </p:cNvPr>
          <p:cNvSpPr>
            <a:spLocks noGrp="1" noChangeArrowheads="1"/>
          </p:cNvSpPr>
          <p:nvPr>
            <p:ph idx="1"/>
          </p:nvPr>
        </p:nvSpPr>
        <p:spPr>
          <a:xfrm>
            <a:off x="838200" y="762000"/>
            <a:ext cx="7924800" cy="6096000"/>
          </a:xfrm>
        </p:spPr>
        <p:txBody>
          <a:bodyPr/>
          <a:lstStyle/>
          <a:p>
            <a:pPr eaLnBrk="1" hangingPunct="1">
              <a:lnSpc>
                <a:spcPct val="80000"/>
              </a:lnSpc>
              <a:defRPr/>
            </a:pPr>
            <a:endParaRPr lang="en-US" altLang="en-US" sz="1600" b="1" dirty="0"/>
          </a:p>
          <a:p>
            <a:pPr eaLnBrk="1" hangingPunct="1">
              <a:lnSpc>
                <a:spcPct val="80000"/>
              </a:lnSpc>
              <a:buFont typeface="Wingdings" panose="05000000000000000000" pitchFamily="2" charset="2"/>
              <a:buNone/>
              <a:defRPr/>
            </a:pPr>
            <a:r>
              <a:rPr lang="en-US" altLang="en-US" sz="2000" b="1" u="sng" dirty="0"/>
              <a:t>Registration and Dates to Remember</a:t>
            </a:r>
          </a:p>
          <a:p>
            <a:pPr eaLnBrk="1" hangingPunct="1">
              <a:lnSpc>
                <a:spcPct val="80000"/>
              </a:lnSpc>
              <a:buFont typeface="Wingdings" panose="05000000000000000000" pitchFamily="2" charset="2"/>
              <a:buNone/>
              <a:defRPr/>
            </a:pPr>
            <a:endParaRPr lang="en-US" altLang="en-US" sz="2000" b="1" u="sng" dirty="0"/>
          </a:p>
          <a:p>
            <a:pPr eaLnBrk="1" hangingPunct="1">
              <a:lnSpc>
                <a:spcPct val="80000"/>
              </a:lnSpc>
              <a:buFont typeface="Wingdings" panose="05000000000000000000" pitchFamily="2" charset="2"/>
              <a:buChar char="q"/>
              <a:defRPr/>
            </a:pPr>
            <a:r>
              <a:rPr lang="en-US" altLang="en-US" sz="2400" b="1" dirty="0">
                <a:solidFill>
                  <a:srgbClr val="7030A0"/>
                </a:solidFill>
              </a:rPr>
              <a:t>Chiles Curriculum Fair</a:t>
            </a:r>
            <a:r>
              <a:rPr lang="en-US" altLang="en-US" sz="1800" b="1" dirty="0">
                <a:solidFill>
                  <a:srgbClr val="7030A0"/>
                </a:solidFill>
              </a:rPr>
              <a:t>- Chiles Gym -  February 20, 2025</a:t>
            </a:r>
          </a:p>
          <a:p>
            <a:pPr marL="0" indent="0" eaLnBrk="1" hangingPunct="1">
              <a:lnSpc>
                <a:spcPct val="80000"/>
              </a:lnSpc>
              <a:buFont typeface="Wingdings" panose="05000000000000000000" pitchFamily="2" charset="2"/>
              <a:buNone/>
              <a:defRPr/>
            </a:pPr>
            <a:r>
              <a:rPr lang="en-US" altLang="en-US" sz="1800" b="1" dirty="0">
                <a:solidFill>
                  <a:srgbClr val="7030A0"/>
                </a:solidFill>
              </a:rPr>
              <a:t>Chiles Gymnasium from 6:00pm-7:30pm. Come out and see what programs we have to offer and meet teachers! 8</a:t>
            </a:r>
            <a:r>
              <a:rPr lang="en-US" altLang="en-US" sz="1800" b="1" baseline="30000" dirty="0">
                <a:solidFill>
                  <a:srgbClr val="7030A0"/>
                </a:solidFill>
              </a:rPr>
              <a:t>th</a:t>
            </a:r>
            <a:r>
              <a:rPr lang="en-US" altLang="en-US" sz="1800" b="1" dirty="0">
                <a:solidFill>
                  <a:srgbClr val="7030A0"/>
                </a:solidFill>
              </a:rPr>
              <a:t> grade Parent Night is immediately prior to Curriculum Fair at 5:30 p.m.</a:t>
            </a:r>
          </a:p>
          <a:p>
            <a:pPr eaLnBrk="1" hangingPunct="1">
              <a:lnSpc>
                <a:spcPct val="80000"/>
              </a:lnSpc>
              <a:defRPr/>
            </a:pPr>
            <a:endParaRPr lang="en-US" altLang="en-US" sz="1800" b="1" dirty="0"/>
          </a:p>
          <a:p>
            <a:pPr eaLnBrk="1" hangingPunct="1">
              <a:lnSpc>
                <a:spcPct val="80000"/>
              </a:lnSpc>
              <a:defRPr/>
            </a:pPr>
            <a:endParaRPr lang="en-US" altLang="en-US" sz="1800" b="1" dirty="0"/>
          </a:p>
          <a:p>
            <a:pPr eaLnBrk="1" hangingPunct="1">
              <a:lnSpc>
                <a:spcPct val="80000"/>
              </a:lnSpc>
              <a:defRPr/>
            </a:pPr>
            <a:r>
              <a:rPr lang="en-US" altLang="en-US" sz="1800" b="1" dirty="0"/>
              <a:t>Hours for Chiles High School are:   7:30a.m. (1</a:t>
            </a:r>
            <a:r>
              <a:rPr lang="en-US" altLang="en-US" sz="1800" b="1" baseline="30000" dirty="0"/>
              <a:t>st</a:t>
            </a:r>
            <a:r>
              <a:rPr lang="en-US" altLang="en-US" sz="1800" b="1" dirty="0"/>
              <a:t>  period begins) until 1:50pm (through 6</a:t>
            </a:r>
            <a:r>
              <a:rPr lang="en-US" altLang="en-US" sz="1800" b="1" baseline="30000" dirty="0"/>
              <a:t>th</a:t>
            </a:r>
            <a:r>
              <a:rPr lang="en-US" altLang="en-US" sz="1800" b="1" dirty="0"/>
              <a:t> period)</a:t>
            </a:r>
          </a:p>
          <a:p>
            <a:pPr eaLnBrk="1" hangingPunct="1">
              <a:lnSpc>
                <a:spcPct val="80000"/>
              </a:lnSpc>
              <a:defRPr/>
            </a:pPr>
            <a:r>
              <a:rPr lang="en-US" altLang="en-US" sz="1800" b="1" dirty="0"/>
              <a:t>Possible optional 7</a:t>
            </a:r>
            <a:r>
              <a:rPr lang="en-US" altLang="en-US" sz="1800" b="1" baseline="30000" dirty="0"/>
              <a:t>th</a:t>
            </a:r>
            <a:r>
              <a:rPr lang="en-US" altLang="en-US" sz="1800" b="1" dirty="0"/>
              <a:t> period pending funding.</a:t>
            </a:r>
          </a:p>
          <a:p>
            <a:pPr eaLnBrk="1" hangingPunct="1">
              <a:lnSpc>
                <a:spcPct val="80000"/>
              </a:lnSpc>
              <a:buFont typeface="Wingdings" panose="05000000000000000000" pitchFamily="2" charset="2"/>
              <a:buNone/>
              <a:defRPr/>
            </a:pPr>
            <a:endParaRPr lang="en-US" altLang="en-US" sz="1800" dirty="0">
              <a:solidFill>
                <a:srgbClr val="7030A0"/>
              </a:solidFill>
            </a:endParaRPr>
          </a:p>
          <a:p>
            <a:pPr eaLnBrk="1" hangingPunct="1">
              <a:lnSpc>
                <a:spcPct val="80000"/>
              </a:lnSpc>
              <a:buFont typeface="Wingdings" panose="05000000000000000000" pitchFamily="2" charset="2"/>
              <a:buNone/>
              <a:defRPr/>
            </a:pPr>
            <a:r>
              <a:rPr lang="en-US" altLang="en-US" sz="1800" dirty="0"/>
              <a:t>		</a:t>
            </a:r>
            <a:endParaRPr lang="en-US" altLang="en-US" sz="1800" i="1" dirty="0">
              <a:latin typeface="Georgia" panose="02040502050405020303" pitchFamily="18" charset="0"/>
            </a:endParaRPr>
          </a:p>
          <a:p>
            <a:pPr eaLnBrk="1" hangingPunct="1">
              <a:lnSpc>
                <a:spcPct val="80000"/>
              </a:lnSpc>
              <a:buFont typeface="Wingdings" panose="05000000000000000000" pitchFamily="2" charset="2"/>
              <a:buNone/>
              <a:defRPr/>
            </a:pPr>
            <a:r>
              <a:rPr lang="en-US" altLang="en-US" sz="2400" b="1" i="1" dirty="0">
                <a:solidFill>
                  <a:schemeClr val="accent2"/>
                </a:solidFill>
              </a:rPr>
              <a:t>All students must submit a completed Course Registration Form or we will choose classes for you!</a:t>
            </a:r>
          </a:p>
          <a:p>
            <a:pPr eaLnBrk="1" hangingPunct="1">
              <a:lnSpc>
                <a:spcPct val="80000"/>
              </a:lnSpc>
              <a:buFont typeface="Wingdings" panose="05000000000000000000" pitchFamily="2" charset="2"/>
              <a:buNone/>
              <a:defRPr/>
            </a:pPr>
            <a:endParaRPr lang="en-US" altLang="en-US" sz="1800" dirty="0"/>
          </a:p>
          <a:p>
            <a:pPr eaLnBrk="1" hangingPunct="1">
              <a:lnSpc>
                <a:spcPct val="80000"/>
              </a:lnSpc>
              <a:buFont typeface="Wingdings" panose="05000000000000000000" pitchFamily="2" charset="2"/>
              <a:buNone/>
              <a:defRPr/>
            </a:pPr>
            <a:r>
              <a:rPr lang="en-US" altLang="en-US" sz="1800" b="1" dirty="0"/>
              <a:t>Upcoming in August  – </a:t>
            </a:r>
            <a:r>
              <a:rPr lang="en-US" altLang="en-US" sz="1800" dirty="0"/>
              <a:t>Freshman Orientation at Chiles HS on the Friday prior to start of school  </a:t>
            </a:r>
          </a:p>
          <a:p>
            <a:pPr eaLnBrk="1" hangingPunct="1">
              <a:lnSpc>
                <a:spcPct val="80000"/>
              </a:lnSpc>
              <a:buFont typeface="Wingdings" panose="05000000000000000000" pitchFamily="2" charset="2"/>
              <a:buNone/>
              <a:defRPr/>
            </a:pPr>
            <a:endParaRPr lang="en-US" altLang="en-US" i="1" dirty="0">
              <a:latin typeface="Georgia" panose="02040502050405020303" pitchFamily="18"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13E062C-804C-8124-53DD-E57B94C5A78C}"/>
              </a:ext>
            </a:extLst>
          </p:cNvPr>
          <p:cNvSpPr>
            <a:spLocks noGrp="1" noChangeArrowheads="1"/>
          </p:cNvSpPr>
          <p:nvPr>
            <p:ph type="title"/>
          </p:nvPr>
        </p:nvSpPr>
        <p:spPr>
          <a:xfrm>
            <a:off x="685800" y="228600"/>
            <a:ext cx="7924800" cy="1143000"/>
          </a:xfrm>
        </p:spPr>
        <p:txBody>
          <a:bodyPr/>
          <a:lstStyle/>
          <a:p>
            <a:r>
              <a:rPr lang="en-US" altLang="en-US" sz="3000" u="sng"/>
              <a:t>Guidance and Counseling Department</a:t>
            </a:r>
            <a:endParaRPr lang="en-US" altLang="en-US" sz="3000"/>
          </a:p>
        </p:txBody>
      </p:sp>
      <p:sp>
        <p:nvSpPr>
          <p:cNvPr id="6147" name="Rectangle 3">
            <a:extLst>
              <a:ext uri="{FF2B5EF4-FFF2-40B4-BE49-F238E27FC236}">
                <a16:creationId xmlns:a16="http://schemas.microsoft.com/office/drawing/2014/main" id="{1CF1571B-B3DD-06D7-A699-32CB473F777D}"/>
              </a:ext>
            </a:extLst>
          </p:cNvPr>
          <p:cNvSpPr>
            <a:spLocks noChangeArrowheads="1"/>
          </p:cNvSpPr>
          <p:nvPr/>
        </p:nvSpPr>
        <p:spPr bwMode="auto">
          <a:xfrm>
            <a:off x="838200" y="1600200"/>
            <a:ext cx="8077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eaLnBrk="1" hangingPunct="1">
              <a:spcBef>
                <a:spcPct val="0"/>
              </a:spcBef>
              <a:buClrTx/>
              <a:buFont typeface="Wingdings" panose="05000000000000000000" pitchFamily="2" charset="2"/>
              <a:buNone/>
            </a:pPr>
            <a:r>
              <a:rPr lang="en-US" altLang="en-US" sz="3200" b="1">
                <a:solidFill>
                  <a:schemeClr val="bg1"/>
                </a:solidFill>
              </a:rPr>
              <a:t>Mrs. Natalie Garner     	A - De</a:t>
            </a:r>
          </a:p>
          <a:p>
            <a:pPr eaLnBrk="1" hangingPunct="1">
              <a:spcBef>
                <a:spcPct val="0"/>
              </a:spcBef>
              <a:buClrTx/>
              <a:buFont typeface="Wingdings" panose="05000000000000000000" pitchFamily="2" charset="2"/>
              <a:buNone/>
            </a:pPr>
            <a:r>
              <a:rPr lang="en-US" altLang="en-US" sz="3200" b="1">
                <a:solidFill>
                  <a:schemeClr val="bg1"/>
                </a:solidFill>
              </a:rPr>
              <a:t>Mrs. Sarah Bender		Dh - Je</a:t>
            </a:r>
          </a:p>
          <a:p>
            <a:pPr eaLnBrk="1" hangingPunct="1">
              <a:spcBef>
                <a:spcPct val="0"/>
              </a:spcBef>
              <a:buClrTx/>
              <a:buFont typeface="Wingdings" panose="05000000000000000000" pitchFamily="2" charset="2"/>
              <a:buNone/>
            </a:pPr>
            <a:r>
              <a:rPr lang="en-US" altLang="en-US" sz="3200" b="1">
                <a:solidFill>
                  <a:schemeClr val="bg1"/>
                </a:solidFill>
              </a:rPr>
              <a:t>Ms.  Alice Mathis		Jh - Mi</a:t>
            </a:r>
          </a:p>
          <a:p>
            <a:pPr eaLnBrk="1" hangingPunct="1">
              <a:spcBef>
                <a:spcPct val="0"/>
              </a:spcBef>
              <a:buClrTx/>
              <a:buFont typeface="Wingdings" panose="05000000000000000000" pitchFamily="2" charset="2"/>
              <a:buNone/>
            </a:pPr>
            <a:r>
              <a:rPr lang="en-US" altLang="en-US" sz="3200" b="1">
                <a:solidFill>
                  <a:schemeClr val="bg1"/>
                </a:solidFill>
              </a:rPr>
              <a:t>Mrs. Natalie Ferrera	Mo - Rod   </a:t>
            </a:r>
          </a:p>
          <a:p>
            <a:pPr eaLnBrk="1" hangingPunct="1">
              <a:spcBef>
                <a:spcPct val="0"/>
              </a:spcBef>
              <a:buClrTx/>
              <a:buFont typeface="Wingdings" panose="05000000000000000000" pitchFamily="2" charset="2"/>
              <a:buNone/>
            </a:pPr>
            <a:r>
              <a:rPr lang="en-US" altLang="en-US" sz="3200" b="1">
                <a:solidFill>
                  <a:schemeClr val="bg1"/>
                </a:solidFill>
              </a:rPr>
              <a:t>Mrs. Brigitte Robinson	Roe – Z</a:t>
            </a:r>
          </a:p>
          <a:p>
            <a:pPr eaLnBrk="1" hangingPunct="1">
              <a:spcBef>
                <a:spcPct val="0"/>
              </a:spcBef>
              <a:buClrTx/>
              <a:buFontTx/>
              <a:buNone/>
            </a:pPr>
            <a:endParaRPr lang="en-US" altLang="en-US" sz="3200" b="1">
              <a:solidFill>
                <a:schemeClr val="bg1"/>
              </a:solidFill>
            </a:endParaRPr>
          </a:p>
          <a:p>
            <a:pPr eaLnBrk="1" hangingPunct="1">
              <a:spcBef>
                <a:spcPct val="0"/>
              </a:spcBef>
              <a:buClrTx/>
              <a:buFont typeface="Wingdings" panose="05000000000000000000" pitchFamily="2" charset="2"/>
              <a:buNone/>
            </a:pPr>
            <a:r>
              <a:rPr lang="en-US" altLang="en-US" sz="3200" b="1">
                <a:solidFill>
                  <a:schemeClr val="bg1"/>
                </a:solidFill>
              </a:rPr>
              <a:t>Mrs. Shaila Behara</a:t>
            </a:r>
          </a:p>
          <a:p>
            <a:pPr eaLnBrk="1" hangingPunct="1">
              <a:spcBef>
                <a:spcPct val="0"/>
              </a:spcBef>
              <a:buClrTx/>
              <a:buFont typeface="Wingdings" panose="05000000000000000000" pitchFamily="2" charset="2"/>
              <a:buNone/>
            </a:pPr>
            <a:r>
              <a:rPr lang="en-US" altLang="en-US" sz="3200" b="1">
                <a:solidFill>
                  <a:schemeClr val="bg1"/>
                </a:solidFill>
              </a:rPr>
              <a:t>Mrs. Kanwal Majid, Registrar</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a:extLst>
              <a:ext uri="{FF2B5EF4-FFF2-40B4-BE49-F238E27FC236}">
                <a16:creationId xmlns:a16="http://schemas.microsoft.com/office/drawing/2014/main" id="{1376A9B3-1F04-A648-1726-7F3D67D05F47}"/>
              </a:ext>
            </a:extLst>
          </p:cNvPr>
          <p:cNvSpPr>
            <a:spLocks noGrp="1" noChangeArrowheads="1"/>
          </p:cNvSpPr>
          <p:nvPr>
            <p:ph type="title"/>
          </p:nvPr>
        </p:nvSpPr>
        <p:spPr>
          <a:xfrm>
            <a:off x="838200" y="762000"/>
            <a:ext cx="7772400" cy="533400"/>
          </a:xfrm>
        </p:spPr>
        <p:txBody>
          <a:bodyPr/>
          <a:lstStyle/>
          <a:p>
            <a:pPr eaLnBrk="1" hangingPunct="1"/>
            <a:r>
              <a:rPr lang="en-US" altLang="en-US" sz="3200" u="sng"/>
              <a:t>Graduation Options</a:t>
            </a:r>
          </a:p>
        </p:txBody>
      </p:sp>
      <p:sp>
        <p:nvSpPr>
          <p:cNvPr id="7171" name="Rectangle 3">
            <a:extLst>
              <a:ext uri="{FF2B5EF4-FFF2-40B4-BE49-F238E27FC236}">
                <a16:creationId xmlns:a16="http://schemas.microsoft.com/office/drawing/2014/main" id="{DAB5F619-6765-234A-5707-106B53D7916A}"/>
              </a:ext>
            </a:extLst>
          </p:cNvPr>
          <p:cNvSpPr>
            <a:spLocks noGrp="1" noChangeArrowheads="1"/>
          </p:cNvSpPr>
          <p:nvPr>
            <p:ph idx="1"/>
          </p:nvPr>
        </p:nvSpPr>
        <p:spPr>
          <a:xfrm>
            <a:off x="990600" y="1447800"/>
            <a:ext cx="7848600" cy="6248400"/>
          </a:xfrm>
        </p:spPr>
        <p:txBody>
          <a:bodyPr/>
          <a:lstStyle/>
          <a:p>
            <a:pPr eaLnBrk="1" hangingPunct="1">
              <a:lnSpc>
                <a:spcPct val="90000"/>
              </a:lnSpc>
            </a:pPr>
            <a:r>
              <a:rPr lang="en-US" altLang="en-US" sz="1800" b="1"/>
              <a:t>A four-year, minimum of 24-credits standard program, or</a:t>
            </a:r>
          </a:p>
          <a:p>
            <a:pPr eaLnBrk="1" hangingPunct="1">
              <a:lnSpc>
                <a:spcPct val="90000"/>
              </a:lnSpc>
            </a:pPr>
            <a:r>
              <a:rPr lang="en-US" altLang="en-US" sz="1800" b="1"/>
              <a:t>18 credit ACCEL</a:t>
            </a:r>
          </a:p>
          <a:p>
            <a:pPr eaLnBrk="1" hangingPunct="1">
              <a:lnSpc>
                <a:spcPct val="90000"/>
              </a:lnSpc>
              <a:buFont typeface="Wingdings" panose="05000000000000000000" pitchFamily="2" charset="2"/>
              <a:buNone/>
            </a:pPr>
            <a:r>
              <a:rPr lang="en-US" altLang="en-US" sz="1800" b="1" u="sng">
                <a:solidFill>
                  <a:schemeClr val="tx2"/>
                </a:solidFill>
                <a:latin typeface="Times New Roman" panose="02020603050405020304" pitchFamily="18" charset="0"/>
              </a:rPr>
              <a:t>Standard 24 Credit Graduation Requirements</a:t>
            </a:r>
            <a:r>
              <a:rPr lang="en-US" altLang="en-US" sz="1800" b="1"/>
              <a:t> </a:t>
            </a:r>
          </a:p>
          <a:p>
            <a:pPr eaLnBrk="1" hangingPunct="1">
              <a:lnSpc>
                <a:spcPct val="90000"/>
              </a:lnSpc>
              <a:buFont typeface="Wingdings" panose="05000000000000000000" pitchFamily="2" charset="2"/>
              <a:buChar char="n"/>
            </a:pPr>
            <a:r>
              <a:rPr lang="en-US" altLang="en-US" sz="1800" b="1"/>
              <a:t>English – 4 credits</a:t>
            </a:r>
          </a:p>
          <a:p>
            <a:pPr eaLnBrk="1" hangingPunct="1">
              <a:lnSpc>
                <a:spcPct val="90000"/>
              </a:lnSpc>
              <a:buFont typeface="Wingdings" panose="05000000000000000000" pitchFamily="2" charset="2"/>
              <a:buChar char="n"/>
            </a:pPr>
            <a:r>
              <a:rPr lang="en-US" altLang="en-US" sz="1800" b="1"/>
              <a:t>Math – 4 credits (to include Algebra I and Geometry)</a:t>
            </a:r>
          </a:p>
          <a:p>
            <a:pPr eaLnBrk="1" hangingPunct="1">
              <a:lnSpc>
                <a:spcPct val="90000"/>
              </a:lnSpc>
              <a:buFont typeface="Wingdings" panose="05000000000000000000" pitchFamily="2" charset="2"/>
              <a:buChar char="n"/>
            </a:pPr>
            <a:r>
              <a:rPr lang="en-US" altLang="en-US" sz="1800" b="1"/>
              <a:t>Science – 3 credits (to include Biology)</a:t>
            </a:r>
          </a:p>
          <a:p>
            <a:pPr eaLnBrk="1" hangingPunct="1">
              <a:lnSpc>
                <a:spcPct val="90000"/>
              </a:lnSpc>
              <a:buFont typeface="Wingdings" panose="05000000000000000000" pitchFamily="2" charset="2"/>
              <a:buChar char="n"/>
            </a:pPr>
            <a:r>
              <a:rPr lang="en-US" altLang="en-US" sz="1800" b="1"/>
              <a:t>Social Studies – 3.5 credits ( World History, Personal Finance, United States History, Economics and United States Government)</a:t>
            </a:r>
          </a:p>
          <a:p>
            <a:pPr eaLnBrk="1" hangingPunct="1">
              <a:lnSpc>
                <a:spcPct val="90000"/>
              </a:lnSpc>
              <a:buFont typeface="Wingdings" panose="05000000000000000000" pitchFamily="2" charset="2"/>
              <a:buChar char="n"/>
            </a:pPr>
            <a:r>
              <a:rPr lang="en-US" altLang="en-US" sz="1800" b="1"/>
              <a:t>Health Opportunities in Physical Education (HOPE) – 1 credit</a:t>
            </a:r>
          </a:p>
          <a:p>
            <a:pPr eaLnBrk="1" hangingPunct="1">
              <a:lnSpc>
                <a:spcPct val="90000"/>
              </a:lnSpc>
              <a:buFont typeface="Wingdings" panose="05000000000000000000" pitchFamily="2" charset="2"/>
              <a:buChar char="n"/>
            </a:pPr>
            <a:r>
              <a:rPr lang="en-US" altLang="en-US" sz="1800" b="1"/>
              <a:t>Fine Art or DOE Approved Practical Art – 1 credit </a:t>
            </a:r>
          </a:p>
          <a:p>
            <a:pPr eaLnBrk="1" hangingPunct="1">
              <a:lnSpc>
                <a:spcPct val="90000"/>
              </a:lnSpc>
              <a:buFont typeface="Wingdings" panose="05000000000000000000" pitchFamily="2" charset="2"/>
              <a:buChar char="n"/>
            </a:pPr>
            <a:r>
              <a:rPr lang="en-US" altLang="en-US" sz="1800" b="1"/>
              <a:t>Electives – as needed for a total of 24 credits (7.5 credits)</a:t>
            </a:r>
          </a:p>
          <a:p>
            <a:pPr eaLnBrk="1" hangingPunct="1">
              <a:lnSpc>
                <a:spcPct val="90000"/>
              </a:lnSpc>
              <a:buFont typeface="Wingdings" panose="05000000000000000000" pitchFamily="2" charset="2"/>
              <a:buChar char="n"/>
            </a:pPr>
            <a:r>
              <a:rPr lang="en-US" altLang="en-US" sz="1800" b="1"/>
              <a:t>Earn a 2.0 cumulative unweighted GPA</a:t>
            </a:r>
          </a:p>
          <a:p>
            <a:pPr eaLnBrk="1" hangingPunct="1">
              <a:lnSpc>
                <a:spcPct val="90000"/>
              </a:lnSpc>
              <a:buFont typeface="Wingdings" panose="05000000000000000000" pitchFamily="2" charset="2"/>
              <a:buChar char="n"/>
            </a:pPr>
            <a:r>
              <a:rPr lang="en-US" altLang="en-US" sz="1800" b="1"/>
              <a:t>Testing Requirements: Reading – Passing Grade 10 ELA or achieve a Concordant score; Math - Passing Algebra 1 EOC or achieve a Concordant score.</a:t>
            </a:r>
          </a:p>
          <a:p>
            <a:pPr eaLnBrk="1" hangingPunct="1">
              <a:lnSpc>
                <a:spcPct val="90000"/>
              </a:lnSpc>
              <a:buFont typeface="Wingdings" panose="05000000000000000000" pitchFamily="2" charset="2"/>
              <a:buChar char="n"/>
            </a:pPr>
            <a:r>
              <a:rPr lang="en-US" altLang="en-US" sz="1800" b="1"/>
              <a:t>Must take End Of Course Exams (EOC) for Algebra I, Geometry,  Biology and US History. EOCs are 30% of the grade for these courses.</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a:extLst>
              <a:ext uri="{FF2B5EF4-FFF2-40B4-BE49-F238E27FC236}">
                <a16:creationId xmlns:a16="http://schemas.microsoft.com/office/drawing/2014/main" id="{C8A8E4C3-BDAE-801C-F89C-B3FDD812A689}"/>
              </a:ext>
            </a:extLst>
          </p:cNvPr>
          <p:cNvSpPr>
            <a:spLocks noGrp="1" noChangeArrowheads="1"/>
          </p:cNvSpPr>
          <p:nvPr>
            <p:ph type="title"/>
          </p:nvPr>
        </p:nvSpPr>
        <p:spPr/>
        <p:txBody>
          <a:bodyPr/>
          <a:lstStyle/>
          <a:p>
            <a:pPr eaLnBrk="1" hangingPunct="1"/>
            <a:r>
              <a:rPr lang="en-US" altLang="en-US"/>
              <a:t>Course Progressions</a:t>
            </a:r>
          </a:p>
        </p:txBody>
      </p:sp>
      <p:sp>
        <p:nvSpPr>
          <p:cNvPr id="10243" name="Rectangle 3">
            <a:extLst>
              <a:ext uri="{FF2B5EF4-FFF2-40B4-BE49-F238E27FC236}">
                <a16:creationId xmlns:a16="http://schemas.microsoft.com/office/drawing/2014/main" id="{5E656BFD-6635-A21C-DCA5-E140F9A9AC85}"/>
              </a:ext>
            </a:extLst>
          </p:cNvPr>
          <p:cNvSpPr>
            <a:spLocks noGrp="1" noChangeArrowheads="1"/>
          </p:cNvSpPr>
          <p:nvPr>
            <p:ph idx="1"/>
          </p:nvPr>
        </p:nvSpPr>
        <p:spPr>
          <a:xfrm>
            <a:off x="838200" y="1600200"/>
            <a:ext cx="8077200" cy="4953000"/>
          </a:xfrm>
        </p:spPr>
        <p:txBody>
          <a:bodyPr>
            <a:normAutofit fontScale="92500" lnSpcReduction="10000"/>
          </a:bodyPr>
          <a:lstStyle/>
          <a:p>
            <a:pPr eaLnBrk="1" hangingPunct="1">
              <a:lnSpc>
                <a:spcPct val="80000"/>
              </a:lnSpc>
              <a:buFont typeface="Wingdings" panose="05000000000000000000" pitchFamily="2" charset="2"/>
              <a:buNone/>
              <a:defRPr/>
            </a:pPr>
            <a:r>
              <a:rPr lang="en-US" altLang="en-US" sz="1800" dirty="0"/>
              <a:t>			</a:t>
            </a:r>
            <a:r>
              <a:rPr lang="en-US" altLang="en-US" sz="2000" b="1" u="sng" dirty="0">
                <a:solidFill>
                  <a:schemeClr val="bg1"/>
                </a:solidFill>
              </a:rPr>
              <a:t>9th grade progression – </a:t>
            </a:r>
          </a:p>
          <a:p>
            <a:pPr eaLnBrk="1" hangingPunct="1">
              <a:lnSpc>
                <a:spcPct val="80000"/>
              </a:lnSpc>
              <a:buFont typeface="Wingdings" panose="05000000000000000000" pitchFamily="2" charset="2"/>
              <a:buNone/>
              <a:defRPr/>
            </a:pPr>
            <a:r>
              <a:rPr lang="en-US" altLang="en-US" sz="2000" b="1" u="sng" dirty="0">
                <a:solidFill>
                  <a:schemeClr val="bg1"/>
                </a:solidFill>
              </a:rPr>
              <a:t>REQUIRED COURSES</a:t>
            </a:r>
            <a:endParaRPr lang="en-US" altLang="en-US" sz="1800" dirty="0">
              <a:solidFill>
                <a:schemeClr val="bg1"/>
              </a:solidFill>
            </a:endParaRPr>
          </a:p>
          <a:p>
            <a:pPr eaLnBrk="1" hangingPunct="1">
              <a:lnSpc>
                <a:spcPct val="80000"/>
              </a:lnSpc>
              <a:buFont typeface="Wingdings" panose="05000000000000000000" pitchFamily="2" charset="2"/>
              <a:buNone/>
              <a:defRPr/>
            </a:pPr>
            <a:endParaRPr lang="en-US" altLang="en-US" sz="1800" dirty="0">
              <a:solidFill>
                <a:schemeClr val="bg1"/>
              </a:solidFill>
            </a:endParaRPr>
          </a:p>
          <a:p>
            <a:pPr eaLnBrk="1" hangingPunct="1">
              <a:lnSpc>
                <a:spcPct val="80000"/>
              </a:lnSpc>
              <a:defRPr/>
            </a:pPr>
            <a:r>
              <a:rPr lang="en-US" altLang="en-US" sz="1800" b="1" dirty="0"/>
              <a:t>English I </a:t>
            </a:r>
          </a:p>
          <a:p>
            <a:pPr eaLnBrk="1" hangingPunct="1">
              <a:lnSpc>
                <a:spcPct val="80000"/>
              </a:lnSpc>
              <a:defRPr/>
            </a:pPr>
            <a:r>
              <a:rPr lang="en-US" altLang="en-US" sz="1800" b="1" dirty="0"/>
              <a:t>Math</a:t>
            </a:r>
          </a:p>
          <a:p>
            <a:pPr eaLnBrk="1" hangingPunct="1">
              <a:lnSpc>
                <a:spcPct val="80000"/>
              </a:lnSpc>
              <a:defRPr/>
            </a:pPr>
            <a:r>
              <a:rPr lang="en-US" altLang="en-US" sz="1800" b="1" dirty="0"/>
              <a:t>Science </a:t>
            </a:r>
          </a:p>
          <a:p>
            <a:pPr eaLnBrk="1" hangingPunct="1">
              <a:lnSpc>
                <a:spcPct val="80000"/>
              </a:lnSpc>
              <a:defRPr/>
            </a:pPr>
            <a:r>
              <a:rPr lang="en-US" altLang="en-US" sz="1800" b="1" dirty="0"/>
              <a:t>World History</a:t>
            </a:r>
          </a:p>
          <a:p>
            <a:pPr eaLnBrk="1" hangingPunct="1">
              <a:lnSpc>
                <a:spcPct val="80000"/>
              </a:lnSpc>
              <a:defRPr/>
            </a:pPr>
            <a:r>
              <a:rPr lang="en-US" altLang="en-US" sz="1800" b="1" dirty="0"/>
              <a:t>HOPE</a:t>
            </a:r>
          </a:p>
          <a:p>
            <a:pPr eaLnBrk="1" hangingPunct="1">
              <a:lnSpc>
                <a:spcPct val="80000"/>
              </a:lnSpc>
              <a:buFont typeface="Wingdings" panose="05000000000000000000" pitchFamily="2" charset="2"/>
              <a:buNone/>
              <a:defRPr/>
            </a:pPr>
            <a:endParaRPr lang="en-US" altLang="en-US" sz="1800" dirty="0"/>
          </a:p>
          <a:p>
            <a:pPr algn="ctr" eaLnBrk="1" hangingPunct="1">
              <a:lnSpc>
                <a:spcPct val="80000"/>
              </a:lnSpc>
              <a:buFont typeface="Wingdings" panose="05000000000000000000" pitchFamily="2" charset="2"/>
              <a:buNone/>
              <a:defRPr/>
            </a:pPr>
            <a:r>
              <a:rPr lang="en-US" altLang="en-US" sz="2000" b="1" u="sng" dirty="0">
                <a:solidFill>
                  <a:schemeClr val="bg1"/>
                </a:solidFill>
              </a:rPr>
              <a:t>9th grade Pre-AP/AP Accel</a:t>
            </a:r>
          </a:p>
          <a:p>
            <a:pPr eaLnBrk="1" hangingPunct="1">
              <a:lnSpc>
                <a:spcPct val="80000"/>
              </a:lnSpc>
              <a:buFont typeface="Wingdings" panose="05000000000000000000" pitchFamily="2" charset="2"/>
              <a:buNone/>
              <a:defRPr/>
            </a:pPr>
            <a:r>
              <a:rPr lang="en-US" altLang="en-US" sz="2000" b="1" u="sng" dirty="0">
                <a:solidFill>
                  <a:schemeClr val="bg1"/>
                </a:solidFill>
              </a:rPr>
              <a:t>REQUIRED COURSES</a:t>
            </a:r>
            <a:endParaRPr lang="en-US" altLang="en-US" sz="1800" dirty="0">
              <a:solidFill>
                <a:schemeClr val="bg1"/>
              </a:solidFill>
            </a:endParaRPr>
          </a:p>
          <a:p>
            <a:pPr algn="ctr" eaLnBrk="1" hangingPunct="1">
              <a:lnSpc>
                <a:spcPct val="80000"/>
              </a:lnSpc>
              <a:buFont typeface="Wingdings" panose="05000000000000000000" pitchFamily="2" charset="2"/>
              <a:buNone/>
              <a:defRPr/>
            </a:pPr>
            <a:endParaRPr lang="en-US" altLang="en-US" sz="2000" b="1" u="sng" dirty="0">
              <a:solidFill>
                <a:schemeClr val="bg1"/>
              </a:solidFill>
            </a:endParaRPr>
          </a:p>
          <a:p>
            <a:pPr eaLnBrk="1" hangingPunct="1">
              <a:lnSpc>
                <a:spcPct val="80000"/>
              </a:lnSpc>
              <a:defRPr/>
            </a:pPr>
            <a:r>
              <a:rPr lang="en-US" altLang="en-US" sz="1800" b="1" dirty="0"/>
              <a:t>English I </a:t>
            </a:r>
          </a:p>
          <a:p>
            <a:pPr eaLnBrk="1" hangingPunct="1">
              <a:lnSpc>
                <a:spcPct val="80000"/>
              </a:lnSpc>
              <a:defRPr/>
            </a:pPr>
            <a:r>
              <a:rPr lang="en-US" altLang="en-US" sz="1800" b="1" dirty="0"/>
              <a:t>Math</a:t>
            </a:r>
          </a:p>
          <a:p>
            <a:pPr eaLnBrk="1" hangingPunct="1">
              <a:lnSpc>
                <a:spcPct val="80000"/>
              </a:lnSpc>
              <a:defRPr/>
            </a:pPr>
            <a:r>
              <a:rPr lang="en-US" altLang="en-US" sz="1800" b="1" dirty="0"/>
              <a:t>Science </a:t>
            </a:r>
          </a:p>
          <a:p>
            <a:pPr eaLnBrk="1" hangingPunct="1">
              <a:lnSpc>
                <a:spcPct val="80000"/>
              </a:lnSpc>
              <a:defRPr/>
            </a:pPr>
            <a:r>
              <a:rPr lang="en-US" altLang="en-US" sz="1800" b="1" dirty="0"/>
              <a:t>HOPE</a:t>
            </a:r>
          </a:p>
          <a:p>
            <a:pPr eaLnBrk="1" hangingPunct="1">
              <a:lnSpc>
                <a:spcPct val="80000"/>
              </a:lnSpc>
              <a:defRPr/>
            </a:pPr>
            <a:r>
              <a:rPr lang="en-US" altLang="en-US" sz="1800" b="1" dirty="0"/>
              <a:t>World History Honors – </a:t>
            </a:r>
            <a:r>
              <a:rPr lang="en-US" altLang="en-US" sz="1600" b="1" dirty="0">
                <a:solidFill>
                  <a:schemeClr val="bg1"/>
                </a:solidFill>
              </a:rPr>
              <a:t>Pre-AP or AP Accel program</a:t>
            </a:r>
          </a:p>
          <a:p>
            <a:pPr eaLnBrk="1" hangingPunct="1">
              <a:lnSpc>
                <a:spcPct val="80000"/>
              </a:lnSpc>
              <a:defRPr/>
            </a:pPr>
            <a:r>
              <a:rPr lang="en-US" altLang="en-US" sz="1800" b="1" dirty="0"/>
              <a:t>AP World History or AP Human Geography- </a:t>
            </a:r>
            <a:r>
              <a:rPr lang="en-US" altLang="en-US" sz="1600" b="1" dirty="0">
                <a:solidFill>
                  <a:schemeClr val="bg1"/>
                </a:solidFill>
              </a:rPr>
              <a:t>AP Accel program</a:t>
            </a:r>
          </a:p>
          <a:p>
            <a:pPr eaLnBrk="1" hangingPunct="1">
              <a:lnSpc>
                <a:spcPct val="80000"/>
              </a:lnSpc>
              <a:defRPr/>
            </a:pPr>
            <a:r>
              <a:rPr lang="en-US" altLang="en-US" sz="1600" b="1" dirty="0">
                <a:solidFill>
                  <a:srgbClr val="630000"/>
                </a:solidFill>
              </a:rPr>
              <a:t> </a:t>
            </a:r>
            <a:r>
              <a:rPr lang="en-US" altLang="en-US" sz="1600" b="1" dirty="0"/>
              <a:t>In addition, with prerequisites (Chemistry Honors and Algebra II Honors), have the option to enroll in </a:t>
            </a:r>
            <a:r>
              <a:rPr lang="en-US" altLang="en-US" sz="1600" b="1" dirty="0">
                <a:solidFill>
                  <a:srgbClr val="630000"/>
                </a:solidFill>
              </a:rPr>
              <a:t>AP Biology or AP Environmental Science.</a:t>
            </a:r>
            <a:endParaRPr lang="en-US" altLang="en-US" sz="1600" b="1" dirty="0">
              <a:solidFill>
                <a:schemeClr val="bg1"/>
              </a:solidFill>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a:extLst>
              <a:ext uri="{FF2B5EF4-FFF2-40B4-BE49-F238E27FC236}">
                <a16:creationId xmlns:a16="http://schemas.microsoft.com/office/drawing/2014/main" id="{D7E5E983-EC35-8D89-7E2C-05ABD35C8949}"/>
              </a:ext>
            </a:extLst>
          </p:cNvPr>
          <p:cNvSpPr>
            <a:spLocks noGrp="1" noChangeArrowheads="1"/>
          </p:cNvSpPr>
          <p:nvPr>
            <p:ph type="title"/>
          </p:nvPr>
        </p:nvSpPr>
        <p:spPr/>
        <p:txBody>
          <a:bodyPr/>
          <a:lstStyle/>
          <a:p>
            <a:pPr eaLnBrk="1" hangingPunct="1"/>
            <a:r>
              <a:rPr lang="en-US" altLang="en-US"/>
              <a:t>Pre-AP Program</a:t>
            </a:r>
          </a:p>
        </p:txBody>
      </p:sp>
      <p:sp>
        <p:nvSpPr>
          <p:cNvPr id="12291" name="Rectangle 57">
            <a:extLst>
              <a:ext uri="{FF2B5EF4-FFF2-40B4-BE49-F238E27FC236}">
                <a16:creationId xmlns:a16="http://schemas.microsoft.com/office/drawing/2014/main" id="{37CC694C-52DA-18BB-5B01-8904DB5C09E4}"/>
              </a:ext>
            </a:extLst>
          </p:cNvPr>
          <p:cNvSpPr>
            <a:spLocks noGrp="1" noChangeArrowheads="1"/>
          </p:cNvSpPr>
          <p:nvPr>
            <p:ph type="body" sz="half" idx="1"/>
          </p:nvPr>
        </p:nvSpPr>
        <p:spPr>
          <a:xfrm>
            <a:off x="838200" y="1524000"/>
            <a:ext cx="8077200" cy="838200"/>
          </a:xfrm>
        </p:spPr>
        <p:txBody>
          <a:bodyPr>
            <a:normAutofit fontScale="62500" lnSpcReduction="20000"/>
          </a:bodyPr>
          <a:lstStyle/>
          <a:p>
            <a:pPr algn="ctr" eaLnBrk="1" hangingPunct="1">
              <a:lnSpc>
                <a:spcPct val="90000"/>
              </a:lnSpc>
              <a:buFont typeface="Wingdings" panose="05000000000000000000" pitchFamily="2" charset="2"/>
              <a:buNone/>
              <a:defRPr/>
            </a:pPr>
            <a:endParaRPr lang="en-US" altLang="en-US" sz="2400" b="1" dirty="0"/>
          </a:p>
          <a:p>
            <a:pPr algn="ctr" eaLnBrk="1" hangingPunct="1">
              <a:lnSpc>
                <a:spcPct val="90000"/>
              </a:lnSpc>
              <a:buFont typeface="Wingdings" panose="05000000000000000000" pitchFamily="2" charset="2"/>
              <a:buNone/>
              <a:defRPr/>
            </a:pPr>
            <a:r>
              <a:rPr lang="en-US" altLang="en-US" sz="3200" b="1" dirty="0"/>
              <a:t>Pre-AP</a:t>
            </a:r>
          </a:p>
          <a:p>
            <a:pPr algn="ctr" eaLnBrk="1" hangingPunct="1">
              <a:lnSpc>
                <a:spcPct val="90000"/>
              </a:lnSpc>
              <a:buFont typeface="Wingdings" panose="05000000000000000000" pitchFamily="2" charset="2"/>
              <a:buNone/>
              <a:defRPr/>
            </a:pPr>
            <a:r>
              <a:rPr lang="en-US" altLang="en-US" sz="3200" b="1" dirty="0"/>
              <a:t>2025 Program </a:t>
            </a:r>
            <a:r>
              <a:rPr lang="en-US" altLang="en-US" b="1" dirty="0"/>
              <a:t>Requirements</a:t>
            </a:r>
          </a:p>
        </p:txBody>
      </p:sp>
      <p:sp>
        <p:nvSpPr>
          <p:cNvPr id="11268" name="Content Placeholder 1">
            <a:extLst>
              <a:ext uri="{FF2B5EF4-FFF2-40B4-BE49-F238E27FC236}">
                <a16:creationId xmlns:a16="http://schemas.microsoft.com/office/drawing/2014/main" id="{8885C6AF-3DF3-8042-2D05-ABBB3B6B7D58}"/>
              </a:ext>
            </a:extLst>
          </p:cNvPr>
          <p:cNvSpPr>
            <a:spLocks noGrp="1" noChangeArrowheads="1"/>
          </p:cNvSpPr>
          <p:nvPr>
            <p:ph sz="half" idx="2"/>
          </p:nvPr>
        </p:nvSpPr>
        <p:spPr>
          <a:xfrm>
            <a:off x="838200" y="3281363"/>
            <a:ext cx="8077200" cy="2428875"/>
          </a:xfrm>
        </p:spPr>
        <p:txBody>
          <a:bodyPr/>
          <a:lstStyle/>
          <a:p>
            <a:r>
              <a:rPr lang="en-US" altLang="en-US" sz="2000"/>
              <a:t>3.20 GPA</a:t>
            </a:r>
          </a:p>
          <a:p>
            <a:endParaRPr lang="en-US" altLang="en-US" sz="2000"/>
          </a:p>
          <a:p>
            <a:r>
              <a:rPr lang="en-US" altLang="en-US" sz="2000"/>
              <a:t>For the 2024-2025 school year it is required that </a:t>
            </a:r>
            <a:r>
              <a:rPr lang="en-US" altLang="en-US" sz="2000" u="sng"/>
              <a:t>you score a </a:t>
            </a:r>
            <a:r>
              <a:rPr lang="en-US" altLang="en-US" sz="2000" b="1" u="sng"/>
              <a:t>level 3 or higher </a:t>
            </a:r>
            <a:r>
              <a:rPr lang="en-US" altLang="en-US" sz="2000" u="sng"/>
              <a:t>on the FAST/ELA to be eligble to participate in this program.</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5">
            <a:extLst>
              <a:ext uri="{FF2B5EF4-FFF2-40B4-BE49-F238E27FC236}">
                <a16:creationId xmlns:a16="http://schemas.microsoft.com/office/drawing/2014/main" id="{C268E206-E413-6622-2497-13184DECF0A7}"/>
              </a:ext>
            </a:extLst>
          </p:cNvPr>
          <p:cNvSpPr>
            <a:spLocks noGrp="1" noChangeArrowheads="1"/>
          </p:cNvSpPr>
          <p:nvPr>
            <p:ph type="body" sz="half" idx="4294967295"/>
          </p:nvPr>
        </p:nvSpPr>
        <p:spPr>
          <a:xfrm>
            <a:off x="1066800" y="1406525"/>
            <a:ext cx="8077200" cy="3851275"/>
          </a:xfrm>
          <a:noFill/>
        </p:spPr>
        <p:txBody>
          <a:bodyPr/>
          <a:lstStyle/>
          <a:p>
            <a:pPr algn="ctr" eaLnBrk="1" hangingPunct="1">
              <a:lnSpc>
                <a:spcPct val="90000"/>
              </a:lnSpc>
              <a:buFont typeface="Wingdings" panose="05000000000000000000" pitchFamily="2" charset="2"/>
              <a:buNone/>
            </a:pPr>
            <a:endParaRPr lang="en-US" altLang="en-US" sz="2400" b="1">
              <a:solidFill>
                <a:srgbClr val="800000"/>
              </a:solidFill>
            </a:endParaRPr>
          </a:p>
          <a:p>
            <a:pPr algn="ctr" eaLnBrk="1" hangingPunct="1">
              <a:lnSpc>
                <a:spcPct val="90000"/>
              </a:lnSpc>
              <a:buFont typeface="Wingdings" panose="05000000000000000000" pitchFamily="2" charset="2"/>
              <a:buNone/>
            </a:pPr>
            <a:r>
              <a:rPr lang="en-US" altLang="en-US" sz="3200" b="1">
                <a:solidFill>
                  <a:srgbClr val="800000"/>
                </a:solidFill>
              </a:rPr>
              <a:t> AP Accel</a:t>
            </a:r>
          </a:p>
          <a:p>
            <a:pPr algn="ctr" eaLnBrk="1" hangingPunct="1">
              <a:lnSpc>
                <a:spcPct val="90000"/>
              </a:lnSpc>
              <a:buFont typeface="Wingdings" panose="05000000000000000000" pitchFamily="2" charset="2"/>
              <a:buNone/>
            </a:pPr>
            <a:r>
              <a:rPr lang="en-US" altLang="en-US" sz="3200" b="1">
                <a:solidFill>
                  <a:srgbClr val="800000"/>
                </a:solidFill>
              </a:rPr>
              <a:t>2025 Program Requirements</a:t>
            </a:r>
          </a:p>
          <a:p>
            <a:pPr algn="ctr" eaLnBrk="1" hangingPunct="1">
              <a:lnSpc>
                <a:spcPct val="90000"/>
              </a:lnSpc>
              <a:buFont typeface="Wingdings" panose="05000000000000000000" pitchFamily="2" charset="2"/>
              <a:buNone/>
            </a:pPr>
            <a:endParaRPr lang="en-US" altLang="en-US" sz="2400" b="1">
              <a:solidFill>
                <a:srgbClr val="800000"/>
              </a:solidFill>
            </a:endParaRPr>
          </a:p>
          <a:p>
            <a:pPr eaLnBrk="1" hangingPunct="1">
              <a:lnSpc>
                <a:spcPct val="90000"/>
              </a:lnSpc>
              <a:buFont typeface="Arial" panose="020B0604020202020204" pitchFamily="34" charset="0"/>
              <a:buChar char="•"/>
            </a:pPr>
            <a:r>
              <a:rPr lang="en-US" altLang="en-US" sz="2000" b="1"/>
              <a:t>3.9 GPA or higher </a:t>
            </a:r>
          </a:p>
          <a:p>
            <a:pPr eaLnBrk="1" hangingPunct="1">
              <a:lnSpc>
                <a:spcPct val="90000"/>
              </a:lnSpc>
              <a:buFont typeface="Arial" panose="020B0604020202020204" pitchFamily="34" charset="0"/>
              <a:buChar char="•"/>
            </a:pPr>
            <a:endParaRPr lang="en-US" altLang="en-US" sz="2000" b="1">
              <a:solidFill>
                <a:srgbClr val="800000"/>
              </a:solidFill>
            </a:endParaRPr>
          </a:p>
          <a:p>
            <a:pPr eaLnBrk="1" hangingPunct="1">
              <a:lnSpc>
                <a:spcPct val="90000"/>
              </a:lnSpc>
              <a:buFont typeface="Arial" panose="020B0604020202020204" pitchFamily="34" charset="0"/>
              <a:buChar char="•"/>
            </a:pPr>
            <a:r>
              <a:rPr lang="en-US" altLang="en-US" sz="2000"/>
              <a:t>For the 2024-2025 school year it  is required that </a:t>
            </a:r>
            <a:r>
              <a:rPr lang="en-US" altLang="en-US" sz="2000" u="sng"/>
              <a:t>you score a </a:t>
            </a:r>
            <a:r>
              <a:rPr lang="en-US" altLang="en-US" sz="2000" b="1" u="sng"/>
              <a:t>level 4 or higher </a:t>
            </a:r>
            <a:r>
              <a:rPr lang="en-US" altLang="en-US" sz="2000" u="sng"/>
              <a:t>on the FSA/ELA to be eligible to participate in this program.</a:t>
            </a:r>
          </a:p>
          <a:p>
            <a:pPr eaLnBrk="1" hangingPunct="1">
              <a:lnSpc>
                <a:spcPct val="90000"/>
              </a:lnSpc>
              <a:buFont typeface="Arial" panose="020B0604020202020204" pitchFamily="34" charset="0"/>
              <a:buChar char="•"/>
            </a:pPr>
            <a:endParaRPr lang="en-US" altLang="en-US" sz="2000" b="1" u="sng">
              <a:solidFill>
                <a:srgbClr val="800000"/>
              </a:solidFill>
            </a:endParaRPr>
          </a:p>
        </p:txBody>
      </p:sp>
      <p:sp>
        <p:nvSpPr>
          <p:cNvPr id="13315" name="AutoShape 2">
            <a:extLst>
              <a:ext uri="{FF2B5EF4-FFF2-40B4-BE49-F238E27FC236}">
                <a16:creationId xmlns:a16="http://schemas.microsoft.com/office/drawing/2014/main" id="{B7564F0E-73BB-DD93-F0DA-F0EED8C513B6}"/>
              </a:ext>
            </a:extLst>
          </p:cNvPr>
          <p:cNvSpPr>
            <a:spLocks noGrp="1" noChangeArrowheads="1"/>
          </p:cNvSpPr>
          <p:nvPr>
            <p:ph type="title" idx="4294967295"/>
          </p:nvPr>
        </p:nvSpPr>
        <p:spPr>
          <a:xfrm>
            <a:off x="1219200" y="228600"/>
            <a:ext cx="7924800" cy="1143000"/>
          </a:xfrm>
        </p:spPr>
        <p:txBody>
          <a:bodyPr/>
          <a:lstStyle/>
          <a:p>
            <a:pPr eaLnBrk="1" hangingPunct="1"/>
            <a:r>
              <a:rPr lang="en-US" altLang="en-US">
                <a:solidFill>
                  <a:srgbClr val="800000"/>
                </a:solidFill>
              </a:rPr>
              <a:t>AP Accel Program</a:t>
            </a:r>
          </a:p>
        </p:txBody>
      </p:sp>
      <p:sp>
        <p:nvSpPr>
          <p:cNvPr id="13316" name="TextBox 1">
            <a:extLst>
              <a:ext uri="{FF2B5EF4-FFF2-40B4-BE49-F238E27FC236}">
                <a16:creationId xmlns:a16="http://schemas.microsoft.com/office/drawing/2014/main" id="{15B61807-EEC6-ACE8-C998-6F49C55A625F}"/>
              </a:ext>
            </a:extLst>
          </p:cNvPr>
          <p:cNvSpPr txBox="1">
            <a:spLocks noChangeArrowheads="1"/>
          </p:cNvSpPr>
          <p:nvPr/>
        </p:nvSpPr>
        <p:spPr bwMode="auto">
          <a:xfrm>
            <a:off x="1066800" y="5422900"/>
            <a:ext cx="7467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800000"/>
              </a:buClr>
              <a:buFont typeface="Wingdings" panose="05000000000000000000" pitchFamily="2" charset="2"/>
              <a:buChar char="l"/>
              <a:defRPr sz="2800">
                <a:solidFill>
                  <a:srgbClr val="006600"/>
                </a:solidFill>
                <a:latin typeface="Arial" panose="020B0604020202020204" pitchFamily="34" charset="0"/>
                <a:ea typeface="MS PGothic" panose="020B0600070205080204" pitchFamily="34" charset="-128"/>
              </a:defRPr>
            </a:lvl1pPr>
            <a:lvl2pPr marL="742950" indent="-285750">
              <a:spcBef>
                <a:spcPct val="20000"/>
              </a:spcBef>
              <a:buClr>
                <a:srgbClr val="800000"/>
              </a:buClr>
              <a:buChar char="–"/>
              <a:defRPr sz="2400">
                <a:solidFill>
                  <a:srgbClr val="006600"/>
                </a:solidFill>
                <a:latin typeface="Arial" panose="020B0604020202020204" pitchFamily="34" charset="0"/>
                <a:ea typeface="MS PGothic" panose="020B0600070205080204" pitchFamily="34" charset="-128"/>
              </a:defRPr>
            </a:lvl2pPr>
            <a:lvl3pPr marL="11430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3pPr>
            <a:lvl4pPr marL="1600200" indent="-228600">
              <a:spcBef>
                <a:spcPct val="20000"/>
              </a:spcBef>
              <a:buClr>
                <a:srgbClr val="800000"/>
              </a:buClr>
              <a:buChar char="–"/>
              <a:defRPr sz="2000">
                <a:solidFill>
                  <a:srgbClr val="006600"/>
                </a:solidFill>
                <a:latin typeface="Arial" panose="020B0604020202020204" pitchFamily="34" charset="0"/>
                <a:ea typeface="MS PGothic" panose="020B0600070205080204" pitchFamily="34" charset="-128"/>
              </a:defRPr>
            </a:lvl4pPr>
            <a:lvl5pPr marL="2057400" indent="-228600">
              <a:spcBef>
                <a:spcPct val="20000"/>
              </a:spcBef>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800000"/>
              </a:buClr>
              <a:buFont typeface="Wingdings" panose="05000000000000000000" pitchFamily="2" charset="2"/>
              <a:buChar char="l"/>
              <a:defRPr sz="2000">
                <a:solidFill>
                  <a:srgbClr val="006600"/>
                </a:solidFill>
                <a:latin typeface="Arial" panose="020B0604020202020204" pitchFamily="34" charset="0"/>
                <a:ea typeface="MS PGothic" panose="020B0600070205080204" pitchFamily="34" charset="-128"/>
              </a:defRPr>
            </a:lvl9pPr>
          </a:lstStyle>
          <a:p>
            <a:pPr algn="ctr">
              <a:spcBef>
                <a:spcPct val="0"/>
              </a:spcBef>
              <a:buClrTx/>
              <a:buFontTx/>
              <a:buNone/>
            </a:pPr>
            <a:r>
              <a:rPr lang="en-US" altLang="en-US" sz="2400">
                <a:solidFill>
                  <a:schemeClr val="bg1"/>
                </a:solidFill>
              </a:rPr>
              <a:t>For more information please contact our Pre AP and AP Accel coordinator, Mrs. Kat Quick at </a:t>
            </a:r>
            <a:r>
              <a:rPr lang="en-US" altLang="en-US" sz="2400">
                <a:solidFill>
                  <a:schemeClr val="bg1"/>
                </a:solidFill>
                <a:hlinkClick r:id="rId3"/>
              </a:rPr>
              <a:t>quickk@leonschools.net</a:t>
            </a:r>
            <a:r>
              <a:rPr lang="en-US" altLang="en-US" sz="2400">
                <a:solidFill>
                  <a:schemeClr val="bg1"/>
                </a:solidFill>
              </a:rPr>
              <a:t> </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a:extLst>
              <a:ext uri="{FF2B5EF4-FFF2-40B4-BE49-F238E27FC236}">
                <a16:creationId xmlns:a16="http://schemas.microsoft.com/office/drawing/2014/main" id="{E8FEA169-C9B2-9146-5E1F-1B4CDD56B8C6}"/>
              </a:ext>
            </a:extLst>
          </p:cNvPr>
          <p:cNvSpPr>
            <a:spLocks noGrp="1" noChangeArrowheads="1"/>
          </p:cNvSpPr>
          <p:nvPr>
            <p:ph type="title"/>
          </p:nvPr>
        </p:nvSpPr>
        <p:spPr/>
        <p:txBody>
          <a:bodyPr/>
          <a:lstStyle/>
          <a:p>
            <a:pPr eaLnBrk="1" hangingPunct="1"/>
            <a:r>
              <a:rPr lang="en-US" altLang="en-US"/>
              <a:t>Bright Futures Scholarships</a:t>
            </a:r>
          </a:p>
        </p:txBody>
      </p:sp>
      <p:sp>
        <p:nvSpPr>
          <p:cNvPr id="15363" name="Rectangle 3">
            <a:extLst>
              <a:ext uri="{FF2B5EF4-FFF2-40B4-BE49-F238E27FC236}">
                <a16:creationId xmlns:a16="http://schemas.microsoft.com/office/drawing/2014/main" id="{F00262BD-E8CE-9F0A-CDA3-E2679CAB7EE6}"/>
              </a:ext>
            </a:extLst>
          </p:cNvPr>
          <p:cNvSpPr>
            <a:spLocks noGrp="1" noChangeArrowheads="1"/>
          </p:cNvSpPr>
          <p:nvPr>
            <p:ph idx="1"/>
          </p:nvPr>
        </p:nvSpPr>
        <p:spPr>
          <a:xfrm>
            <a:off x="838200" y="1600200"/>
            <a:ext cx="8077200" cy="5257800"/>
          </a:xfrm>
        </p:spPr>
        <p:txBody>
          <a:bodyPr/>
          <a:lstStyle/>
          <a:p>
            <a:pPr eaLnBrk="1" hangingPunct="1">
              <a:lnSpc>
                <a:spcPct val="80000"/>
              </a:lnSpc>
              <a:buFont typeface="Wingdings" panose="05000000000000000000" pitchFamily="2" charset="2"/>
              <a:buNone/>
            </a:pPr>
            <a:r>
              <a:rPr lang="en-US" altLang="en-US" sz="1800" b="1">
                <a:solidFill>
                  <a:schemeClr val="bg1"/>
                </a:solidFill>
                <a:latin typeface="Arial Rounded MT Bold" panose="020F0704030504030204" pitchFamily="34" charset="0"/>
              </a:rPr>
              <a:t>     </a:t>
            </a:r>
            <a:r>
              <a:rPr lang="en-US" altLang="en-US" sz="1600" b="1" u="sng">
                <a:solidFill>
                  <a:schemeClr val="bg1"/>
                </a:solidFill>
                <a:latin typeface="Arial Rounded MT Bold" panose="020F0704030504030204" pitchFamily="34" charset="0"/>
              </a:rPr>
              <a:t>Academic Scholars Award</a:t>
            </a:r>
            <a:r>
              <a:rPr lang="en-US" altLang="en-US" sz="1600"/>
              <a:t> </a:t>
            </a:r>
            <a:r>
              <a:rPr lang="en-US" altLang="en-US" sz="1800"/>
              <a:t>– </a:t>
            </a:r>
            <a:r>
              <a:rPr lang="en-US" altLang="en-US" sz="1600"/>
              <a:t>Pro-rated per hour tuition coverage at a Florida post secondary institution. </a:t>
            </a:r>
          </a:p>
          <a:p>
            <a:pPr eaLnBrk="1" hangingPunct="1">
              <a:lnSpc>
                <a:spcPct val="80000"/>
              </a:lnSpc>
              <a:buFont typeface="Wingdings" panose="05000000000000000000" pitchFamily="2" charset="2"/>
              <a:buNone/>
            </a:pPr>
            <a:r>
              <a:rPr lang="en-US" altLang="en-US" sz="1800" b="1"/>
              <a:t>	</a:t>
            </a:r>
            <a:r>
              <a:rPr lang="en-US" altLang="en-US" sz="1600" b="1" u="sng"/>
              <a:t>Requirements:</a:t>
            </a:r>
            <a:r>
              <a:rPr lang="en-US" altLang="en-US" sz="1600" b="1"/>
              <a:t>  3.5 weighted* GPA (16 required academic credits) and</a:t>
            </a:r>
          </a:p>
          <a:p>
            <a:pPr eaLnBrk="1" hangingPunct="1">
              <a:lnSpc>
                <a:spcPct val="80000"/>
              </a:lnSpc>
              <a:buFont typeface="Wingdings" panose="05000000000000000000" pitchFamily="2" charset="2"/>
              <a:buNone/>
            </a:pPr>
            <a:r>
              <a:rPr lang="en-US" altLang="en-US" sz="1600" b="1"/>
              <a:t>	Qualifying SAT or  ACT – TBD junior year and 100 hours of community service hours and/or work hours. (</a:t>
            </a:r>
            <a:r>
              <a:rPr lang="en-US" altLang="en-US" sz="1400" b="1" i="1"/>
              <a:t>Forms and Guidelines available on Chiles website – Guidance link)</a:t>
            </a:r>
          </a:p>
          <a:p>
            <a:pPr lvl="1" eaLnBrk="1" hangingPunct="1">
              <a:lnSpc>
                <a:spcPct val="80000"/>
              </a:lnSpc>
              <a:buFontTx/>
              <a:buNone/>
            </a:pPr>
            <a:endParaRPr lang="en-US" altLang="en-US" sz="1600" u="sng">
              <a:solidFill>
                <a:schemeClr val="bg1"/>
              </a:solidFill>
            </a:endParaRPr>
          </a:p>
          <a:p>
            <a:pPr lvl="1" eaLnBrk="1" hangingPunct="1">
              <a:lnSpc>
                <a:spcPct val="80000"/>
              </a:lnSpc>
              <a:buFontTx/>
              <a:buNone/>
            </a:pPr>
            <a:r>
              <a:rPr lang="en-US" altLang="en-US" sz="1600" b="1" u="sng">
                <a:solidFill>
                  <a:schemeClr val="bg1"/>
                </a:solidFill>
                <a:latin typeface="Arial Rounded MT Bold" panose="020F0704030504030204" pitchFamily="34" charset="0"/>
              </a:rPr>
              <a:t>Florida Medallion Scholars Award </a:t>
            </a:r>
            <a:r>
              <a:rPr lang="en-US" altLang="en-US" sz="1600"/>
              <a:t> – </a:t>
            </a:r>
            <a:r>
              <a:rPr lang="en-US" altLang="en-US" sz="1600" b="1"/>
              <a:t> </a:t>
            </a:r>
            <a:r>
              <a:rPr lang="en-US" altLang="en-US" sz="1600"/>
              <a:t>Pro-rated per hour tuition coverage at a Florida post secondary institution.</a:t>
            </a:r>
          </a:p>
          <a:p>
            <a:pPr lvl="1" eaLnBrk="1" hangingPunct="1">
              <a:lnSpc>
                <a:spcPct val="80000"/>
              </a:lnSpc>
              <a:buFontTx/>
              <a:buNone/>
            </a:pPr>
            <a:r>
              <a:rPr lang="en-US" altLang="en-US" sz="1600" b="1" u="sng"/>
              <a:t>Requirements:</a:t>
            </a:r>
            <a:r>
              <a:rPr lang="en-US" altLang="en-US" sz="1600" b="1"/>
              <a:t> 3.0 weighted* GPA (16 required academic credits) and </a:t>
            </a:r>
          </a:p>
          <a:p>
            <a:pPr eaLnBrk="1" hangingPunct="1">
              <a:lnSpc>
                <a:spcPct val="80000"/>
              </a:lnSpc>
              <a:buFont typeface="Wingdings" panose="05000000000000000000" pitchFamily="2" charset="2"/>
              <a:buNone/>
            </a:pPr>
            <a:r>
              <a:rPr lang="en-US" altLang="en-US" sz="1600" b="1"/>
              <a:t>	Qualifying SAT or  ACT – TBD junior year and 75 hours of community service hours and/or 100 hours of combined community service and work hours. (</a:t>
            </a:r>
            <a:r>
              <a:rPr lang="en-US" altLang="en-US" sz="1400" b="1" i="1">
                <a:solidFill>
                  <a:srgbClr val="7E7E87"/>
                </a:solidFill>
              </a:rPr>
              <a:t>Forms and Guidelines available on Chiles website</a:t>
            </a:r>
            <a:r>
              <a:rPr lang="en-US" altLang="en-US" sz="1400" b="1" i="1"/>
              <a:t> – </a:t>
            </a:r>
            <a:r>
              <a:rPr lang="en-US" altLang="en-US" sz="1400" b="1" i="1">
                <a:solidFill>
                  <a:schemeClr val="tx1"/>
                </a:solidFill>
              </a:rPr>
              <a:t>Guidance link)</a:t>
            </a:r>
          </a:p>
          <a:p>
            <a:pPr lvl="1" eaLnBrk="1" hangingPunct="1">
              <a:lnSpc>
                <a:spcPct val="80000"/>
              </a:lnSpc>
              <a:buFontTx/>
              <a:buNone/>
            </a:pPr>
            <a:endParaRPr lang="en-US" altLang="en-US" sz="1600" b="1" u="sng">
              <a:solidFill>
                <a:schemeClr val="bg1"/>
              </a:solidFill>
              <a:latin typeface="Consolas" panose="020B0609020204030204" pitchFamily="49" charset="0"/>
            </a:endParaRPr>
          </a:p>
          <a:p>
            <a:pPr lvl="1" eaLnBrk="1" hangingPunct="1">
              <a:lnSpc>
                <a:spcPct val="80000"/>
              </a:lnSpc>
              <a:buFontTx/>
              <a:buNone/>
            </a:pPr>
            <a:r>
              <a:rPr lang="en-US" altLang="en-US" sz="1600" b="1" u="sng">
                <a:solidFill>
                  <a:schemeClr val="bg1"/>
                </a:solidFill>
                <a:latin typeface="Consolas" panose="020B0609020204030204" pitchFamily="49" charset="0"/>
              </a:rPr>
              <a:t>16 required academic credits include</a:t>
            </a:r>
          </a:p>
          <a:p>
            <a:pPr lvl="3" eaLnBrk="1" hangingPunct="1">
              <a:lnSpc>
                <a:spcPct val="80000"/>
              </a:lnSpc>
            </a:pPr>
            <a:r>
              <a:rPr lang="en-US" altLang="en-US" sz="1600" b="1">
                <a:solidFill>
                  <a:schemeClr val="bg1"/>
                </a:solidFill>
                <a:latin typeface="Consolas" panose="020B0609020204030204" pitchFamily="49" charset="0"/>
              </a:rPr>
              <a:t>4 English</a:t>
            </a:r>
          </a:p>
          <a:p>
            <a:pPr lvl="3" eaLnBrk="1" hangingPunct="1">
              <a:lnSpc>
                <a:spcPct val="80000"/>
              </a:lnSpc>
            </a:pPr>
            <a:r>
              <a:rPr lang="en-US" altLang="en-US" sz="1600" b="1">
                <a:solidFill>
                  <a:schemeClr val="bg1"/>
                </a:solidFill>
                <a:latin typeface="Consolas" panose="020B0609020204030204" pitchFamily="49" charset="0"/>
              </a:rPr>
              <a:t>4 Math (Algebra IA and Algebra IB= 1 math for BF)</a:t>
            </a:r>
          </a:p>
          <a:p>
            <a:pPr lvl="3" eaLnBrk="1" hangingPunct="1">
              <a:lnSpc>
                <a:spcPct val="80000"/>
              </a:lnSpc>
            </a:pPr>
            <a:r>
              <a:rPr lang="en-US" altLang="en-US" sz="1600" b="1">
                <a:solidFill>
                  <a:schemeClr val="bg1"/>
                </a:solidFill>
                <a:latin typeface="Consolas" panose="020B0609020204030204" pitchFamily="49" charset="0"/>
              </a:rPr>
              <a:t>3 Science </a:t>
            </a:r>
          </a:p>
          <a:p>
            <a:pPr lvl="3" eaLnBrk="1" hangingPunct="1">
              <a:lnSpc>
                <a:spcPct val="80000"/>
              </a:lnSpc>
            </a:pPr>
            <a:r>
              <a:rPr lang="en-US" altLang="en-US" sz="1600" b="1">
                <a:solidFill>
                  <a:schemeClr val="bg1"/>
                </a:solidFill>
                <a:latin typeface="Consolas" panose="020B0609020204030204" pitchFamily="49" charset="0"/>
              </a:rPr>
              <a:t>3 Social Science</a:t>
            </a:r>
          </a:p>
          <a:p>
            <a:pPr lvl="3" eaLnBrk="1" hangingPunct="1">
              <a:lnSpc>
                <a:spcPct val="80000"/>
              </a:lnSpc>
            </a:pPr>
            <a:r>
              <a:rPr lang="en-US" altLang="en-US" sz="1600" b="1">
                <a:solidFill>
                  <a:schemeClr val="bg1"/>
                </a:solidFill>
                <a:latin typeface="Consolas" panose="020B0609020204030204" pitchFamily="49" charset="0"/>
              </a:rPr>
              <a:t>2 Foreign Language (in the same language)</a:t>
            </a:r>
          </a:p>
          <a:p>
            <a:pPr lvl="1" eaLnBrk="1" hangingPunct="1">
              <a:lnSpc>
                <a:spcPct val="80000"/>
              </a:lnSpc>
              <a:buFontTx/>
              <a:buNone/>
            </a:pPr>
            <a:endParaRPr lang="en-US" altLang="en-US" sz="1400" b="1">
              <a:solidFill>
                <a:schemeClr val="bg1"/>
              </a:solidFill>
              <a:latin typeface="Consolas" panose="020B0609020204030204" pitchFamily="49" charset="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a:extLst>
              <a:ext uri="{FF2B5EF4-FFF2-40B4-BE49-F238E27FC236}">
                <a16:creationId xmlns:a16="http://schemas.microsoft.com/office/drawing/2014/main" id="{FA70B92D-C32D-3228-3FBA-35A37BBAF583}"/>
              </a:ext>
            </a:extLst>
          </p:cNvPr>
          <p:cNvSpPr>
            <a:spLocks noGrp="1" noChangeArrowheads="1"/>
          </p:cNvSpPr>
          <p:nvPr>
            <p:ph type="title"/>
          </p:nvPr>
        </p:nvSpPr>
        <p:spPr/>
        <p:txBody>
          <a:bodyPr/>
          <a:lstStyle/>
          <a:p>
            <a:pPr eaLnBrk="1" hangingPunct="1"/>
            <a:r>
              <a:rPr lang="en-US" altLang="en-US" sz="3200"/>
              <a:t>Bright Futures Scholarships (con</a:t>
            </a:r>
            <a:r>
              <a:rPr lang="ja-JP" altLang="en-US" sz="3200"/>
              <a:t>’</a:t>
            </a:r>
            <a:r>
              <a:rPr lang="en-US" altLang="ja-JP" sz="3200"/>
              <a:t>t)</a:t>
            </a:r>
            <a:endParaRPr lang="en-US" altLang="en-US" sz="3200"/>
          </a:p>
        </p:txBody>
      </p:sp>
      <p:sp>
        <p:nvSpPr>
          <p:cNvPr id="17411" name="Rectangle 3">
            <a:extLst>
              <a:ext uri="{FF2B5EF4-FFF2-40B4-BE49-F238E27FC236}">
                <a16:creationId xmlns:a16="http://schemas.microsoft.com/office/drawing/2014/main" id="{1A702A7A-515F-D503-2215-D2495B70A2F0}"/>
              </a:ext>
            </a:extLst>
          </p:cNvPr>
          <p:cNvSpPr>
            <a:spLocks noGrp="1" noChangeArrowheads="1"/>
          </p:cNvSpPr>
          <p:nvPr>
            <p:ph idx="1"/>
          </p:nvPr>
        </p:nvSpPr>
        <p:spPr>
          <a:xfrm>
            <a:off x="838200" y="1371600"/>
            <a:ext cx="8077200" cy="5715000"/>
          </a:xfrm>
        </p:spPr>
        <p:txBody>
          <a:bodyPr/>
          <a:lstStyle/>
          <a:p>
            <a:r>
              <a:rPr lang="en-US" altLang="en-US">
                <a:solidFill>
                  <a:schemeClr val="bg1"/>
                </a:solidFill>
              </a:rPr>
              <a:t>    </a:t>
            </a:r>
            <a:r>
              <a:rPr lang="en-US" altLang="en-US" sz="1600" b="1" u="sng">
                <a:solidFill>
                  <a:schemeClr val="bg1"/>
                </a:solidFill>
                <a:latin typeface="Arial Rounded MT Bold" panose="020F0704030504030204" pitchFamily="34" charset="0"/>
              </a:rPr>
              <a:t>Florida Gold Seal Vocational Scholars Award</a:t>
            </a:r>
            <a:r>
              <a:rPr lang="en-US" altLang="en-US" sz="1600"/>
              <a:t> –(100% of program of study up to 72 credit hours in AS, AAS, CCC or PSAV's; 60 credits hours in ATD's.)	</a:t>
            </a:r>
          </a:p>
          <a:p>
            <a:pPr eaLnBrk="1" hangingPunct="1">
              <a:lnSpc>
                <a:spcPct val="90000"/>
              </a:lnSpc>
              <a:buFont typeface="Wingdings" panose="05000000000000000000" pitchFamily="2" charset="2"/>
              <a:buNone/>
            </a:pPr>
            <a:r>
              <a:rPr lang="en-US" altLang="en-US" sz="1400" b="1" u="sng"/>
              <a:t>Requirements:</a:t>
            </a:r>
            <a:r>
              <a:rPr lang="en-US" altLang="en-US" sz="1400" b="1"/>
              <a:t> </a:t>
            </a:r>
          </a:p>
          <a:p>
            <a:pPr eaLnBrk="1" hangingPunct="1">
              <a:lnSpc>
                <a:spcPct val="90000"/>
              </a:lnSpc>
              <a:buFont typeface="Wingdings" panose="05000000000000000000" pitchFamily="2" charset="2"/>
              <a:buNone/>
            </a:pPr>
            <a:r>
              <a:rPr lang="en-US" altLang="en-US" sz="1400" b="1"/>
              <a:t>3.0 weighted* gpa  (16 credits for graduation) and  3.5 gpa in 3 credit vocational program and 30 hours of volunteer community service or 100 hours of paid work hours. (</a:t>
            </a:r>
            <a:r>
              <a:rPr lang="en-US" altLang="en-US" sz="1400" b="1" i="1"/>
              <a:t>Forms and Guidelines available on Chiles website) </a:t>
            </a:r>
            <a:r>
              <a:rPr lang="en-US" altLang="en-US" sz="1400" b="1"/>
              <a:t> and  qualifying score on one of the following  college placement tests on PERT, SAT, or ACT per BF required scores (TBD)</a:t>
            </a:r>
          </a:p>
          <a:p>
            <a:pPr eaLnBrk="1" hangingPunct="1">
              <a:lnSpc>
                <a:spcPct val="90000"/>
              </a:lnSpc>
              <a:buFont typeface="Wingdings" panose="05000000000000000000" pitchFamily="2" charset="2"/>
              <a:buNone/>
            </a:pPr>
            <a:endParaRPr lang="en-US" altLang="en-US" sz="1400" b="1" u="sng"/>
          </a:p>
          <a:p>
            <a:pPr eaLnBrk="1" hangingPunct="1">
              <a:lnSpc>
                <a:spcPct val="90000"/>
              </a:lnSpc>
              <a:buFont typeface="Wingdings" panose="05000000000000000000" pitchFamily="2" charset="2"/>
              <a:buNone/>
            </a:pPr>
            <a:r>
              <a:rPr lang="en-US" altLang="en-US" sz="1600" b="1" u="sng"/>
              <a:t>Gold Seal Vocational Programs:</a:t>
            </a:r>
          </a:p>
          <a:p>
            <a:pPr eaLnBrk="1" hangingPunct="1">
              <a:lnSpc>
                <a:spcPct val="90000"/>
              </a:lnSpc>
              <a:buFont typeface="Wingdings" panose="05000000000000000000" pitchFamily="2" charset="2"/>
              <a:buNone/>
            </a:pPr>
            <a:endParaRPr lang="en-US" altLang="en-US" sz="1200" b="1" u="sng"/>
          </a:p>
          <a:p>
            <a:pPr eaLnBrk="1" hangingPunct="1">
              <a:lnSpc>
                <a:spcPct val="80000"/>
              </a:lnSpc>
              <a:buFont typeface="Wingdings" panose="05000000000000000000" pitchFamily="2" charset="2"/>
              <a:buNone/>
            </a:pPr>
            <a:r>
              <a:rPr lang="en-US" altLang="en-US" sz="1200" b="1"/>
              <a:t>         Digital Media I				 DCT I		</a:t>
            </a:r>
          </a:p>
          <a:p>
            <a:pPr eaLnBrk="1" hangingPunct="1">
              <a:lnSpc>
                <a:spcPct val="80000"/>
              </a:lnSpc>
              <a:buFont typeface="Wingdings" panose="05000000000000000000" pitchFamily="2" charset="2"/>
              <a:buNone/>
            </a:pPr>
            <a:r>
              <a:rPr lang="en-US" altLang="en-US" sz="1200" b="1"/>
              <a:t>         Digital Media II				 DCT II		</a:t>
            </a:r>
          </a:p>
          <a:p>
            <a:pPr eaLnBrk="1" hangingPunct="1">
              <a:lnSpc>
                <a:spcPct val="80000"/>
              </a:lnSpc>
              <a:buFont typeface="Wingdings" panose="05000000000000000000" pitchFamily="2" charset="2"/>
              <a:buNone/>
            </a:pPr>
            <a:r>
              <a:rPr lang="en-US" altLang="en-US" sz="1200" b="1"/>
              <a:t>         Digital Media III				 DCT III		</a:t>
            </a:r>
          </a:p>
          <a:p>
            <a:pPr eaLnBrk="1" hangingPunct="1">
              <a:lnSpc>
                <a:spcPct val="80000"/>
              </a:lnSpc>
              <a:buFont typeface="Wingdings" panose="05000000000000000000" pitchFamily="2" charset="2"/>
              <a:buNone/>
            </a:pPr>
            <a:r>
              <a:rPr lang="en-US" altLang="en-US" sz="1200" b="1"/>
              <a:t>					</a:t>
            </a:r>
          </a:p>
          <a:p>
            <a:pPr eaLnBrk="1" hangingPunct="1">
              <a:buFont typeface="Wingdings" panose="05000000000000000000" pitchFamily="2" charset="2"/>
              <a:buNone/>
            </a:pPr>
            <a:r>
              <a:rPr lang="en-US" altLang="en-US" sz="1200" b="1"/>
              <a:t>        Culinary Arts I (take in 10</a:t>
            </a:r>
            <a:r>
              <a:rPr lang="en-US" altLang="en-US" sz="1200" b="1" baseline="30000"/>
              <a:t>th</a:t>
            </a:r>
            <a:r>
              <a:rPr lang="en-US" altLang="en-US" sz="1200" b="1"/>
              <a:t> grade only)					              Culinary Arts II				Criminal Justice I</a:t>
            </a:r>
          </a:p>
          <a:p>
            <a:pPr eaLnBrk="1" hangingPunct="1">
              <a:lnSpc>
                <a:spcPct val="80000"/>
              </a:lnSpc>
              <a:buFont typeface="Wingdings" panose="05000000000000000000" pitchFamily="2" charset="2"/>
              <a:buNone/>
            </a:pPr>
            <a:r>
              <a:rPr lang="en-US" altLang="en-US" sz="1200" b="1"/>
              <a:t>	Culinary Arts II			 	Criminal Justice II	</a:t>
            </a:r>
          </a:p>
          <a:p>
            <a:pPr eaLnBrk="1" hangingPunct="1">
              <a:lnSpc>
                <a:spcPct val="80000"/>
              </a:lnSpc>
              <a:buFont typeface="Wingdings" panose="05000000000000000000" pitchFamily="2" charset="2"/>
              <a:buNone/>
            </a:pPr>
            <a:r>
              <a:rPr lang="en-US" altLang="en-US" sz="1200" b="1"/>
              <a:t>					 	Criminal Justice III	</a:t>
            </a:r>
          </a:p>
          <a:p>
            <a:pPr eaLnBrk="1" hangingPunct="1">
              <a:lnSpc>
                <a:spcPct val="80000"/>
              </a:lnSpc>
              <a:buFont typeface="Wingdings" panose="05000000000000000000" pitchFamily="2" charset="2"/>
              <a:buNone/>
            </a:pPr>
            <a:r>
              <a:rPr lang="en-US" altLang="en-US" sz="1200" b="1"/>
              <a:t>  </a:t>
            </a:r>
          </a:p>
          <a:p>
            <a:pPr eaLnBrk="1" hangingPunct="1">
              <a:lnSpc>
                <a:spcPct val="80000"/>
              </a:lnSpc>
              <a:buFont typeface="Wingdings" panose="05000000000000000000" pitchFamily="2" charset="2"/>
              <a:buNone/>
            </a:pPr>
            <a:r>
              <a:rPr lang="en-US" altLang="en-US" sz="1200" b="1"/>
              <a:t>        Digital  Information Tech 			Digital Design I </a:t>
            </a:r>
          </a:p>
          <a:p>
            <a:pPr eaLnBrk="1" hangingPunct="1">
              <a:lnSpc>
                <a:spcPct val="80000"/>
              </a:lnSpc>
              <a:buFont typeface="Wingdings" panose="05000000000000000000" pitchFamily="2" charset="2"/>
              <a:buNone/>
            </a:pPr>
            <a:r>
              <a:rPr lang="en-US" altLang="en-US" sz="1200" b="1"/>
              <a:t>        Web Design I				Digital Design II</a:t>
            </a:r>
          </a:p>
          <a:p>
            <a:pPr eaLnBrk="1" hangingPunct="1">
              <a:lnSpc>
                <a:spcPct val="80000"/>
              </a:lnSpc>
              <a:buFont typeface="Wingdings" panose="05000000000000000000" pitchFamily="2" charset="2"/>
              <a:buNone/>
            </a:pPr>
            <a:r>
              <a:rPr lang="en-US" altLang="en-US" sz="1200" b="1"/>
              <a:t>        Web Design II				Digital Design III </a:t>
            </a:r>
          </a:p>
          <a:p>
            <a:pPr eaLnBrk="1" hangingPunct="1">
              <a:lnSpc>
                <a:spcPct val="80000"/>
              </a:lnSpc>
              <a:buFont typeface="Wingdings" panose="05000000000000000000" pitchFamily="2" charset="2"/>
              <a:buNone/>
            </a:pPr>
            <a:endParaRPr lang="en-US" altLang="en-US" sz="1200" b="1"/>
          </a:p>
          <a:p>
            <a:pPr eaLnBrk="1" hangingPunct="1">
              <a:lnSpc>
                <a:spcPct val="80000"/>
              </a:lnSpc>
              <a:buFont typeface="Wingdings" panose="05000000000000000000" pitchFamily="2" charset="2"/>
              <a:buNone/>
            </a:pPr>
            <a:r>
              <a:rPr lang="en-US" altLang="en-US" sz="1200" b="1"/>
              <a:t>        Basic Healthcare worker- HSC 0003V (juniors only</a:t>
            </a:r>
          </a:p>
          <a:p>
            <a:pPr eaLnBrk="1" hangingPunct="1">
              <a:lnSpc>
                <a:spcPct val="80000"/>
              </a:lnSpc>
              <a:buFont typeface="Wingdings" panose="05000000000000000000" pitchFamily="2" charset="2"/>
              <a:buNone/>
            </a:pPr>
            <a:r>
              <a:rPr lang="en-US" altLang="en-US" sz="1200" b="1"/>
              <a:t>        Nurse Aide and Orderly- HCP0121V (seniors only)		</a:t>
            </a:r>
          </a:p>
          <a:p>
            <a:pPr eaLnBrk="1" hangingPunct="1">
              <a:lnSpc>
                <a:spcPct val="80000"/>
              </a:lnSpc>
              <a:buFont typeface="Wingdings" panose="05000000000000000000" pitchFamily="2" charset="2"/>
              <a:buNone/>
            </a:pPr>
            <a:r>
              <a:rPr lang="en-US" altLang="en-US" sz="1200" b="1"/>
              <a:t>        Adv. Home Health Aide- HCP0332V (seniors only)</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a16="http://schemas.microsoft.com/office/drawing/2014/main" id="{481FF0E3-7199-FA71-33E2-7EEF7D3C4AB8}"/>
              </a:ext>
            </a:extLst>
          </p:cNvPr>
          <p:cNvSpPr>
            <a:spLocks noGrp="1" noChangeArrowheads="1"/>
          </p:cNvSpPr>
          <p:nvPr>
            <p:ph type="title"/>
          </p:nvPr>
        </p:nvSpPr>
        <p:spPr>
          <a:xfrm>
            <a:off x="914400" y="0"/>
            <a:ext cx="8031163" cy="1371600"/>
          </a:xfrm>
        </p:spPr>
        <p:txBody>
          <a:bodyPr/>
          <a:lstStyle/>
          <a:p>
            <a:pPr eaLnBrk="1" hangingPunct="1"/>
            <a:r>
              <a:rPr lang="en-US" altLang="en-US" sz="2800" b="0" u="sng"/>
              <a:t>NCAA Requirements</a:t>
            </a:r>
          </a:p>
        </p:txBody>
      </p:sp>
      <p:sp>
        <p:nvSpPr>
          <p:cNvPr id="18435" name="Rectangle 3">
            <a:extLst>
              <a:ext uri="{FF2B5EF4-FFF2-40B4-BE49-F238E27FC236}">
                <a16:creationId xmlns:a16="http://schemas.microsoft.com/office/drawing/2014/main" id="{871C143F-3A77-C89E-770A-0EFF457DF97F}"/>
              </a:ext>
            </a:extLst>
          </p:cNvPr>
          <p:cNvSpPr>
            <a:spLocks noGrp="1" noChangeArrowheads="1"/>
          </p:cNvSpPr>
          <p:nvPr>
            <p:ph idx="1"/>
          </p:nvPr>
        </p:nvSpPr>
        <p:spPr>
          <a:xfrm>
            <a:off x="914400" y="1447800"/>
            <a:ext cx="7666038" cy="5715000"/>
          </a:xfrm>
        </p:spPr>
        <p:txBody>
          <a:bodyPr/>
          <a:lstStyle/>
          <a:p>
            <a:pPr eaLnBrk="1" hangingPunct="1">
              <a:lnSpc>
                <a:spcPct val="80000"/>
              </a:lnSpc>
              <a:buFont typeface="Wingdings" panose="05000000000000000000" pitchFamily="2" charset="2"/>
              <a:buNone/>
              <a:defRPr/>
            </a:pPr>
            <a:r>
              <a:rPr lang="en-US" altLang="en-US" sz="1400" b="1" dirty="0"/>
              <a:t>If you are planning to compete athletically at the college level there are</a:t>
            </a:r>
          </a:p>
          <a:p>
            <a:pPr eaLnBrk="1" hangingPunct="1">
              <a:lnSpc>
                <a:spcPct val="80000"/>
              </a:lnSpc>
              <a:buFont typeface="Wingdings" panose="05000000000000000000" pitchFamily="2" charset="2"/>
              <a:buNone/>
              <a:defRPr/>
            </a:pPr>
            <a:r>
              <a:rPr lang="en-US" altLang="en-US" sz="1400" b="1" dirty="0"/>
              <a:t>certain academic eligibility and core-course requirements that must be met.</a:t>
            </a:r>
          </a:p>
          <a:p>
            <a:pPr>
              <a:defRPr/>
            </a:pPr>
            <a:r>
              <a:rPr lang="en-US" altLang="en-US" sz="1400" b="1" dirty="0"/>
              <a:t>Full Qualifier must: Complete 16 core courses </a:t>
            </a:r>
          </a:p>
          <a:p>
            <a:pPr>
              <a:defRPr/>
            </a:pPr>
            <a:r>
              <a:rPr lang="en-US" altLang="en-US" sz="1400" b="1" dirty="0"/>
              <a:t>Ten of the 16 core courses must be completed before the seventh semester (senior year)</a:t>
            </a:r>
            <a:r>
              <a:rPr lang="en-US" altLang="en-US" sz="1400" dirty="0"/>
              <a:t> </a:t>
            </a:r>
            <a:r>
              <a:rPr lang="en-US" altLang="en-US" sz="1400" b="1" dirty="0"/>
              <a:t>of high school. </a:t>
            </a:r>
          </a:p>
          <a:p>
            <a:pPr lvl="1">
              <a:defRPr/>
            </a:pPr>
            <a:r>
              <a:rPr lang="en-US" altLang="en-US" sz="1200" b="1" dirty="0"/>
              <a:t>Seven of the 10 core courses must be English, math or science.  </a:t>
            </a:r>
          </a:p>
          <a:p>
            <a:pPr lvl="1">
              <a:defRPr/>
            </a:pPr>
            <a:r>
              <a:rPr lang="en-US" altLang="en-US" sz="1200" b="1" dirty="0"/>
              <a:t>Once a student-athlete begins the 7</a:t>
            </a:r>
            <a:r>
              <a:rPr lang="en-US" altLang="en-US" sz="1200" b="1" baseline="30000" dirty="0"/>
              <a:t>th</a:t>
            </a:r>
            <a:r>
              <a:rPr lang="en-US" altLang="en-US" sz="1200" b="1" dirty="0"/>
              <a:t> semester, they may not repeat or replace any of these courses.</a:t>
            </a:r>
            <a:endParaRPr lang="en-US" altLang="en-US" sz="1400" dirty="0"/>
          </a:p>
          <a:p>
            <a:pPr>
              <a:defRPr/>
            </a:pPr>
            <a:r>
              <a:rPr lang="en-US" altLang="en-US" sz="1400" b="1" dirty="0"/>
              <a:t>Meet the competition the required f grade-point  average and ACT/SAT score as required by school you are applying to</a:t>
            </a:r>
            <a:r>
              <a:rPr lang="en-US" altLang="en-US" sz="1400" dirty="0"/>
              <a:t>.</a:t>
            </a:r>
          </a:p>
          <a:p>
            <a:pPr>
              <a:defRPr/>
            </a:pPr>
            <a:r>
              <a:rPr lang="en-US" altLang="en-US" sz="1400" b="1" dirty="0"/>
              <a:t>Graduate from high school.</a:t>
            </a:r>
          </a:p>
          <a:p>
            <a:pPr eaLnBrk="1" hangingPunct="1">
              <a:lnSpc>
                <a:spcPct val="80000"/>
              </a:lnSpc>
              <a:defRPr/>
            </a:pPr>
            <a:r>
              <a:rPr lang="en-US" altLang="en-US" sz="1400" b="1" dirty="0"/>
              <a:t>Must complete the Initial Eligibility Clearinghouse application after junior year.</a:t>
            </a:r>
          </a:p>
          <a:p>
            <a:pPr eaLnBrk="1" hangingPunct="1">
              <a:lnSpc>
                <a:spcPct val="80000"/>
              </a:lnSpc>
              <a:defRPr/>
            </a:pPr>
            <a:r>
              <a:rPr lang="en-US" altLang="en-US" sz="1400" b="1" dirty="0"/>
              <a:t>Must have a minimum 2.3 GPA in </a:t>
            </a:r>
            <a:r>
              <a:rPr lang="en-US" altLang="en-US" sz="1600" b="1" u="sng" dirty="0">
                <a:latin typeface="Rockwell" panose="02060603020205020403" pitchFamily="18" charset="0"/>
              </a:rPr>
              <a:t>16 core academic courses.</a:t>
            </a:r>
            <a:endParaRPr lang="en-US" altLang="en-US" sz="1400" b="1" dirty="0"/>
          </a:p>
          <a:p>
            <a:pPr marL="457200" lvl="1" indent="0" eaLnBrk="1" hangingPunct="1">
              <a:lnSpc>
                <a:spcPct val="80000"/>
              </a:lnSpc>
              <a:buFontTx/>
              <a:buNone/>
              <a:defRPr/>
            </a:pPr>
            <a:r>
              <a:rPr lang="en-US" altLang="en-US" sz="1400" b="1" u="sng" dirty="0"/>
              <a:t>Core courses:</a:t>
            </a:r>
            <a:r>
              <a:rPr lang="en-US" altLang="en-US" sz="1400" b="1" dirty="0"/>
              <a:t>  </a:t>
            </a:r>
          </a:p>
          <a:p>
            <a:pPr lvl="4" eaLnBrk="1" hangingPunct="1">
              <a:lnSpc>
                <a:spcPct val="80000"/>
              </a:lnSpc>
              <a:defRPr/>
            </a:pPr>
            <a:r>
              <a:rPr lang="en-US" altLang="en-US" sz="1200" b="1" dirty="0"/>
              <a:t>   4 credits in English		</a:t>
            </a:r>
          </a:p>
          <a:p>
            <a:pPr lvl="4" eaLnBrk="1" hangingPunct="1">
              <a:lnSpc>
                <a:spcPct val="80000"/>
              </a:lnSpc>
              <a:defRPr/>
            </a:pPr>
            <a:r>
              <a:rPr lang="en-US" altLang="en-US" sz="1200" b="1" dirty="0"/>
              <a:t>   3 credits in math (minimum Algebra I, II and Geometry)</a:t>
            </a:r>
          </a:p>
          <a:p>
            <a:pPr lvl="4" eaLnBrk="1" hangingPunct="1">
              <a:lnSpc>
                <a:spcPct val="80000"/>
              </a:lnSpc>
              <a:defRPr/>
            </a:pPr>
            <a:r>
              <a:rPr lang="en-US" altLang="en-US" sz="1200" b="1" dirty="0"/>
              <a:t>   2 credits in social science</a:t>
            </a:r>
          </a:p>
          <a:p>
            <a:pPr lvl="4" eaLnBrk="1" hangingPunct="1">
              <a:lnSpc>
                <a:spcPct val="80000"/>
              </a:lnSpc>
              <a:defRPr/>
            </a:pPr>
            <a:r>
              <a:rPr lang="en-US" altLang="en-US" sz="1200" b="1" dirty="0"/>
              <a:t>   2 credits in science</a:t>
            </a:r>
          </a:p>
          <a:p>
            <a:pPr lvl="4" eaLnBrk="1" hangingPunct="1">
              <a:lnSpc>
                <a:spcPct val="80000"/>
              </a:lnSpc>
              <a:defRPr/>
            </a:pPr>
            <a:r>
              <a:rPr lang="en-US" altLang="en-US" sz="1200" b="1" dirty="0"/>
              <a:t>   1 additional credit in English, math or      </a:t>
            </a:r>
          </a:p>
          <a:p>
            <a:pPr lvl="4" eaLnBrk="1" hangingPunct="1">
              <a:lnSpc>
                <a:spcPct val="80000"/>
              </a:lnSpc>
              <a:buFont typeface="Wingdings" panose="05000000000000000000" pitchFamily="2" charset="2"/>
              <a:buNone/>
              <a:defRPr/>
            </a:pPr>
            <a:r>
              <a:rPr lang="en-US" altLang="en-US" sz="1200" b="1" dirty="0"/>
              <a:t>          science</a:t>
            </a:r>
          </a:p>
          <a:p>
            <a:pPr lvl="4" eaLnBrk="1" hangingPunct="1">
              <a:lnSpc>
                <a:spcPct val="80000"/>
              </a:lnSpc>
              <a:defRPr/>
            </a:pPr>
            <a:r>
              <a:rPr lang="en-US" altLang="en-US" sz="1200" b="1" dirty="0"/>
              <a:t>   4 additional years of English, math, science, foreign language, social               	science, comparative religion or philosophy.</a:t>
            </a:r>
          </a:p>
          <a:p>
            <a:pPr lvl="4" eaLnBrk="1" hangingPunct="1">
              <a:lnSpc>
                <a:spcPct val="80000"/>
              </a:lnSpc>
              <a:defRPr/>
            </a:pPr>
            <a:endParaRPr lang="en-US" altLang="en-US" sz="1200" b="1" u="sng" dirty="0"/>
          </a:p>
          <a:p>
            <a:pPr eaLnBrk="1" hangingPunct="1">
              <a:lnSpc>
                <a:spcPct val="80000"/>
              </a:lnSpc>
              <a:buFont typeface="Wingdings" panose="05000000000000000000" pitchFamily="2" charset="2"/>
              <a:buNone/>
              <a:defRPr/>
            </a:pPr>
            <a:r>
              <a:rPr lang="en-US" altLang="en-US" sz="1400" b="1" dirty="0"/>
              <a:t>  PLEASE visit the NCAA CLEARINGHOUSE WEBSITE FOR FURTHER INFORMATION!     </a:t>
            </a:r>
            <a:r>
              <a:rPr lang="en-US" altLang="en-US" sz="1400" b="1" dirty="0">
                <a:hlinkClick r:id="rId2"/>
              </a:rPr>
              <a:t>www.ncaaclearinghouse.net</a:t>
            </a:r>
            <a:r>
              <a:rPr lang="en-US" altLang="en-US" sz="1400" b="1" dirty="0"/>
              <a:t> </a:t>
            </a:r>
          </a:p>
          <a:p>
            <a:pPr eaLnBrk="1" hangingPunct="1">
              <a:lnSpc>
                <a:spcPct val="80000"/>
              </a:lnSpc>
              <a:buFont typeface="Wingdings" panose="05000000000000000000" pitchFamily="2" charset="2"/>
              <a:buNone/>
              <a:defRPr/>
            </a:pPr>
            <a:endParaRPr lang="en-US" altLang="en-US" sz="1400" b="1" dirty="0"/>
          </a:p>
          <a:p>
            <a:pPr eaLnBrk="1" hangingPunct="1">
              <a:lnSpc>
                <a:spcPct val="90000"/>
              </a:lnSpc>
              <a:buFont typeface="Wingdings" panose="05000000000000000000" pitchFamily="2" charset="2"/>
              <a:buNone/>
              <a:defRPr/>
            </a:pPr>
            <a:endParaRPr lang="en-US" altLang="en-US" sz="1400" dirty="0"/>
          </a:p>
        </p:txBody>
      </p:sp>
    </p:spTree>
  </p:cSld>
  <p:clrMapOvr>
    <a:masterClrMapping/>
  </p:clrMapOvr>
  <p:transition>
    <p:fade/>
  </p:transition>
</p:sld>
</file>

<file path=ppt/theme/theme1.xml><?xml version="1.0" encoding="utf-8"?>
<a:theme xmlns:a="http://schemas.openxmlformats.org/drawingml/2006/main" name="Capsules">
  <a:themeElements>
    <a:clrScheme name="">
      <a:dk1>
        <a:srgbClr val="000000"/>
      </a:dk1>
      <a:lt1>
        <a:srgbClr val="FFFFFF"/>
      </a:lt1>
      <a:dk2>
        <a:srgbClr val="000000"/>
      </a:dk2>
      <a:lt2>
        <a:srgbClr val="000000"/>
      </a:lt2>
      <a:accent1>
        <a:srgbClr val="1B1D49"/>
      </a:accent1>
      <a:accent2>
        <a:srgbClr val="630000"/>
      </a:accent2>
      <a:accent3>
        <a:srgbClr val="AAAAAA"/>
      </a:accent3>
      <a:accent4>
        <a:srgbClr val="DADADA"/>
      </a:accent4>
      <a:accent5>
        <a:srgbClr val="ABABB1"/>
      </a:accent5>
      <a:accent6>
        <a:srgbClr val="590000"/>
      </a:accent6>
      <a:hlink>
        <a:srgbClr val="000000"/>
      </a:hlink>
      <a:folHlink>
        <a:srgbClr val="C68D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bg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0000"/>
        </a:dk1>
        <a:lt1>
          <a:srgbClr val="FFFFFF"/>
        </a:lt1>
        <a:dk2>
          <a:srgbClr val="630000"/>
        </a:dk2>
        <a:lt2>
          <a:srgbClr val="FFFFEB"/>
        </a:lt2>
        <a:accent1>
          <a:srgbClr val="99CCFF"/>
        </a:accent1>
        <a:accent2>
          <a:srgbClr val="9999FF"/>
        </a:accent2>
        <a:accent3>
          <a:srgbClr val="B7AAA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10">
        <a:dk1>
          <a:srgbClr val="000000"/>
        </a:dk1>
        <a:lt1>
          <a:srgbClr val="FFFFFF"/>
        </a:lt1>
        <a:dk2>
          <a:srgbClr val="630000"/>
        </a:dk2>
        <a:lt2>
          <a:srgbClr val="FFFFEB"/>
        </a:lt2>
        <a:accent1>
          <a:srgbClr val="630000"/>
        </a:accent1>
        <a:accent2>
          <a:srgbClr val="9999FF"/>
        </a:accent2>
        <a:accent3>
          <a:srgbClr val="B7AAAA"/>
        </a:accent3>
        <a:accent4>
          <a:srgbClr val="DADADA"/>
        </a:accent4>
        <a:accent5>
          <a:srgbClr val="B7AAAA"/>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11">
        <a:dk1>
          <a:srgbClr val="000000"/>
        </a:dk1>
        <a:lt1>
          <a:srgbClr val="FFFFFF"/>
        </a:lt1>
        <a:dk2>
          <a:srgbClr val="630000"/>
        </a:dk2>
        <a:lt2>
          <a:srgbClr val="FFFFEB"/>
        </a:lt2>
        <a:accent1>
          <a:srgbClr val="1B1D49"/>
        </a:accent1>
        <a:accent2>
          <a:srgbClr val="630000"/>
        </a:accent2>
        <a:accent3>
          <a:srgbClr val="B7AAAA"/>
        </a:accent3>
        <a:accent4>
          <a:srgbClr val="DADADA"/>
        </a:accent4>
        <a:accent5>
          <a:srgbClr val="ABABB1"/>
        </a:accent5>
        <a:accent6>
          <a:srgbClr val="590000"/>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12">
        <a:dk1>
          <a:srgbClr val="000000"/>
        </a:dk1>
        <a:lt1>
          <a:srgbClr val="FFFFFF"/>
        </a:lt1>
        <a:dk2>
          <a:srgbClr val="630000"/>
        </a:dk2>
        <a:lt2>
          <a:srgbClr val="000000"/>
        </a:lt2>
        <a:accent1>
          <a:srgbClr val="1B1D49"/>
        </a:accent1>
        <a:accent2>
          <a:srgbClr val="630000"/>
        </a:accent2>
        <a:accent3>
          <a:srgbClr val="B7AAAA"/>
        </a:accent3>
        <a:accent4>
          <a:srgbClr val="DADADA"/>
        </a:accent4>
        <a:accent5>
          <a:srgbClr val="ABABB1"/>
        </a:accent5>
        <a:accent6>
          <a:srgbClr val="590000"/>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13">
        <a:dk1>
          <a:srgbClr val="000000"/>
        </a:dk1>
        <a:lt1>
          <a:srgbClr val="630000"/>
        </a:lt1>
        <a:dk2>
          <a:srgbClr val="000000"/>
        </a:dk2>
        <a:lt2>
          <a:srgbClr val="000000"/>
        </a:lt2>
        <a:accent1>
          <a:srgbClr val="1B1D49"/>
        </a:accent1>
        <a:accent2>
          <a:srgbClr val="630000"/>
        </a:accent2>
        <a:accent3>
          <a:srgbClr val="B7AAAA"/>
        </a:accent3>
        <a:accent4>
          <a:srgbClr val="000000"/>
        </a:accent4>
        <a:accent5>
          <a:srgbClr val="ABABB1"/>
        </a:accent5>
        <a:accent6>
          <a:srgbClr val="590000"/>
        </a:accent6>
        <a:hlink>
          <a:srgbClr val="CCCCFF"/>
        </a:hlink>
        <a:folHlink>
          <a:srgbClr val="C68DFF"/>
        </a:folHlink>
      </a:clrScheme>
      <a:clrMap bg1="lt1" tx1="dk1" bg2="lt2" tx2="dk2" accent1="accent1" accent2="accent2" accent3="accent3" accent4="accent4" accent5="accent5" accent6="accent6" hlink="hlink" folHlink="folHlink"/>
    </a:extraClrScheme>
    <a:extraClrScheme>
      <a:clrScheme name="Capsules 14">
        <a:dk1>
          <a:srgbClr val="000000"/>
        </a:dk1>
        <a:lt1>
          <a:srgbClr val="630000"/>
        </a:lt1>
        <a:dk2>
          <a:srgbClr val="000000"/>
        </a:dk2>
        <a:lt2>
          <a:srgbClr val="000000"/>
        </a:lt2>
        <a:accent1>
          <a:srgbClr val="1B1D49"/>
        </a:accent1>
        <a:accent2>
          <a:srgbClr val="630000"/>
        </a:accent2>
        <a:accent3>
          <a:srgbClr val="B7AAAA"/>
        </a:accent3>
        <a:accent4>
          <a:srgbClr val="000000"/>
        </a:accent4>
        <a:accent5>
          <a:srgbClr val="ABABB1"/>
        </a:accent5>
        <a:accent6>
          <a:srgbClr val="590000"/>
        </a:accent6>
        <a:hlink>
          <a:srgbClr val="000066"/>
        </a:hlink>
        <a:folHlink>
          <a:srgbClr val="C68DFF"/>
        </a:folHlink>
      </a:clrScheme>
      <a:clrMap bg1="lt1" tx1="dk1" bg2="lt2" tx2="dk2" accent1="accent1" accent2="accent2" accent3="accent3" accent4="accent4" accent5="accent5" accent6="accent6" hlink="hlink" folHlink="folHlink"/>
    </a:extraClrScheme>
    <a:extraClrScheme>
      <a:clrScheme name="Capsules 15">
        <a:dk1>
          <a:srgbClr val="000000"/>
        </a:dk1>
        <a:lt1>
          <a:srgbClr val="630000"/>
        </a:lt1>
        <a:dk2>
          <a:srgbClr val="000000"/>
        </a:dk2>
        <a:lt2>
          <a:srgbClr val="000000"/>
        </a:lt2>
        <a:accent1>
          <a:srgbClr val="1B1D49"/>
        </a:accent1>
        <a:accent2>
          <a:srgbClr val="000000"/>
        </a:accent2>
        <a:accent3>
          <a:srgbClr val="B7AAAA"/>
        </a:accent3>
        <a:accent4>
          <a:srgbClr val="000000"/>
        </a:accent4>
        <a:accent5>
          <a:srgbClr val="ABABB1"/>
        </a:accent5>
        <a:accent6>
          <a:srgbClr val="000000"/>
        </a:accent6>
        <a:hlink>
          <a:srgbClr val="000066"/>
        </a:hlink>
        <a:folHlink>
          <a:srgbClr val="C68DFF"/>
        </a:folHlink>
      </a:clrScheme>
      <a:clrMap bg1="lt1" tx1="dk1" bg2="lt2" tx2="dk2" accent1="accent1" accent2="accent2" accent3="accent3" accent4="accent4" accent5="accent5" accent6="accent6" hlink="hlink" folHlink="folHlink"/>
    </a:extraClrScheme>
    <a:extraClrScheme>
      <a:clrScheme name="Capsules 16">
        <a:dk1>
          <a:srgbClr val="000000"/>
        </a:dk1>
        <a:lt1>
          <a:srgbClr val="000000"/>
        </a:lt1>
        <a:dk2>
          <a:srgbClr val="000000"/>
        </a:dk2>
        <a:lt2>
          <a:srgbClr val="000000"/>
        </a:lt2>
        <a:accent1>
          <a:srgbClr val="1B1D49"/>
        </a:accent1>
        <a:accent2>
          <a:srgbClr val="630000"/>
        </a:accent2>
        <a:accent3>
          <a:srgbClr val="AAAAAA"/>
        </a:accent3>
        <a:accent4>
          <a:srgbClr val="000000"/>
        </a:accent4>
        <a:accent5>
          <a:srgbClr val="ABABB1"/>
        </a:accent5>
        <a:accent6>
          <a:srgbClr val="590000"/>
        </a:accent6>
        <a:hlink>
          <a:srgbClr val="000066"/>
        </a:hlink>
        <a:folHlink>
          <a:srgbClr val="C68D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C2C069B9803DB4A829C2E4690C0F64F" ma:contentTypeVersion="19" ma:contentTypeDescription="Create a new document." ma:contentTypeScope="" ma:versionID="de315d05341644d02facc6e4b8774374">
  <xsd:schema xmlns:xsd="http://www.w3.org/2001/XMLSchema" xmlns:xs="http://www.w3.org/2001/XMLSchema" xmlns:p="http://schemas.microsoft.com/office/2006/metadata/properties" xmlns:ns1="http://schemas.microsoft.com/sharepoint/v3" xmlns:ns3="25659902-91fd-486c-ad79-ebbf6460ddac" xmlns:ns4="eebb858f-fbaf-4f5d-bd0e-a6e29e10ebdb" targetNamespace="http://schemas.microsoft.com/office/2006/metadata/properties" ma:root="true" ma:fieldsID="41ba08eaeae787252f8d717700e49c09" ns1:_="" ns3:_="" ns4:_="">
    <xsd:import namespace="http://schemas.microsoft.com/sharepoint/v3"/>
    <xsd:import namespace="25659902-91fd-486c-ad79-ebbf6460ddac"/>
    <xsd:import namespace="eebb858f-fbaf-4f5d-bd0e-a6e29e10ebd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1:_ip_UnifiedCompliancePolicyProperties" minOccurs="0"/>
                <xsd:element ref="ns1:_ip_UnifiedCompliancePolicyUIActio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element ref="ns4:MediaServiceSearchProperties" minOccurs="0"/>
                <xsd:element ref="ns4:_activity"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description="" ma:hidden="true" ma:internalName="_ip_UnifiedCompliancePolicyProperties">
      <xsd:simpleType>
        <xsd:restriction base="dms:Note"/>
      </xsd:simpleType>
    </xsd:element>
    <xsd:element name="_ip_UnifiedCompliancePolicyUIAction" ma:index="15"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659902-91fd-486c-ad79-ebbf6460dda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bb858f-fbaf-4f5d-bd0e-a6e29e10ebd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eebb858f-fbaf-4f5d-bd0e-a6e29e10ebdb"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F04A23F-40A7-4F6E-B9B1-9747E50730E0}">
  <ds:schemaRefs>
    <ds:schemaRef ds:uri="http://schemas.microsoft.com/sharepoint/v3/contenttype/forms"/>
  </ds:schemaRefs>
</ds:datastoreItem>
</file>

<file path=customXml/itemProps2.xml><?xml version="1.0" encoding="utf-8"?>
<ds:datastoreItem xmlns:ds="http://schemas.openxmlformats.org/officeDocument/2006/customXml" ds:itemID="{CF71EC49-B2C6-4E67-BBB2-C101DB5E60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5659902-91fd-486c-ad79-ebbf6460ddac"/>
    <ds:schemaRef ds:uri="eebb858f-fbaf-4f5d-bd0e-a6e29e10eb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6D33F1-5BD0-4781-825C-E69520754818}">
  <ds:schemaRefs>
    <ds:schemaRef ds:uri="http://schemas.microsoft.com/office/2006/metadata/properties"/>
    <ds:schemaRef ds:uri="http://schemas.microsoft.com/office/infopath/2007/PartnerControls"/>
    <ds:schemaRef ds:uri="http://schemas.microsoft.com/sharepoint/v3"/>
    <ds:schemaRef ds:uri="eebb858f-fbaf-4f5d-bd0e-a6e29e10ebdb"/>
  </ds:schemaRefs>
</ds:datastoreItem>
</file>

<file path=docProps/app.xml><?xml version="1.0" encoding="utf-8"?>
<Properties xmlns="http://schemas.openxmlformats.org/officeDocument/2006/extended-properties" xmlns:vt="http://schemas.openxmlformats.org/officeDocument/2006/docPropsVTypes">
  <Template/>
  <TotalTime>4311</TotalTime>
  <Words>2265</Words>
  <Application>Microsoft Office PowerPoint</Application>
  <PresentationFormat>On-screen Show (4:3)</PresentationFormat>
  <Paragraphs>219</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Capsules</vt:lpstr>
      <vt:lpstr>Class of 2029!</vt:lpstr>
      <vt:lpstr>Guidance and Counseling Department</vt:lpstr>
      <vt:lpstr>Graduation Options</vt:lpstr>
      <vt:lpstr>Course Progressions</vt:lpstr>
      <vt:lpstr>Pre-AP Program</vt:lpstr>
      <vt:lpstr>AP Accel Program</vt:lpstr>
      <vt:lpstr>Bright Futures Scholarships</vt:lpstr>
      <vt:lpstr>Bright Futures Scholarships (con’t)</vt:lpstr>
      <vt:lpstr>NCAA Requirements</vt:lpstr>
      <vt:lpstr>Attendance is very important!</vt:lpstr>
      <vt:lpstr>Xello – Pathways to Success</vt:lpstr>
      <vt:lpstr>Online Course Information</vt:lpstr>
      <vt:lpstr>Registration Forms</vt:lpstr>
      <vt:lpstr>Directions for completing course request forms: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Mathis, Alice</cp:lastModifiedBy>
  <cp:revision>212</cp:revision>
  <cp:lastPrinted>2024-02-06T17:18:44Z</cp:lastPrinted>
  <dcterms:created xsi:type="dcterms:W3CDTF">2005-03-28T20:08:12Z</dcterms:created>
  <dcterms:modified xsi:type="dcterms:W3CDTF">2025-02-21T17:29:31Z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0x010100CC2C069B9803DB4A829C2E4690C0F64F</vt:lpwstr>
  </property>
  <property fmtid="{D5CDD505-2E9C-101B-9397-08002B2CF9AE}" pid="3" name="_ip_UnifiedCompliancePolicyUIAction">
    <vt:lpwstr/>
  </property>
  <property fmtid="{D5CDD505-2E9C-101B-9397-08002B2CF9AE}" pid="4" name="_ip_UnifiedCompliancePolicyProperties">
    <vt:lpwstr/>
  </property>
  <property fmtid="{D5CDD505-2E9C-101B-9397-08002B2CF9AE}" pid="5" name="_activity">
    <vt:lpwstr/>
  </property>
</Properties>
</file>