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9"/>
  </p:normalViewPr>
  <p:slideViewPr>
    <p:cSldViewPr snapToGrid="0">
      <p:cViewPr varScale="1">
        <p:scale>
          <a:sx n="110" d="100"/>
          <a:sy n="110" d="100"/>
        </p:scale>
        <p:origin x="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477072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9604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9216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5479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9731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0135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9198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7013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1386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2643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6047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595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5649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6922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976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990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575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9D493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23" y="7"/>
            <a:ext cx="12191977" cy="45719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3284"/>
                </a:moveTo>
                <a:lnTo>
                  <a:pt x="2518" y="119999"/>
                </a:lnTo>
                <a:lnTo>
                  <a:pt x="2004" y="119999"/>
                </a:lnTo>
                <a:lnTo>
                  <a:pt x="0" y="114655"/>
                </a:lnTo>
                <a:close/>
                <a:moveTo>
                  <a:pt x="119999" y="113197"/>
                </a:moveTo>
                <a:lnTo>
                  <a:pt x="119999" y="114569"/>
                </a:lnTo>
                <a:lnTo>
                  <a:pt x="117963" y="119999"/>
                </a:lnTo>
                <a:lnTo>
                  <a:pt x="117449" y="119999"/>
                </a:lnTo>
                <a:close/>
                <a:moveTo>
                  <a:pt x="116311" y="107003"/>
                </a:moveTo>
                <a:lnTo>
                  <a:pt x="117402" y="107003"/>
                </a:lnTo>
                <a:lnTo>
                  <a:pt x="117402" y="109911"/>
                </a:lnTo>
                <a:lnTo>
                  <a:pt x="116311" y="109911"/>
                </a:lnTo>
                <a:close/>
                <a:moveTo>
                  <a:pt x="105969" y="107003"/>
                </a:moveTo>
                <a:lnTo>
                  <a:pt x="107059" y="107003"/>
                </a:lnTo>
                <a:lnTo>
                  <a:pt x="107059" y="109911"/>
                </a:lnTo>
                <a:lnTo>
                  <a:pt x="105969" y="109911"/>
                </a:lnTo>
                <a:close/>
                <a:moveTo>
                  <a:pt x="95626" y="107003"/>
                </a:moveTo>
                <a:lnTo>
                  <a:pt x="96717" y="107003"/>
                </a:lnTo>
                <a:lnTo>
                  <a:pt x="96717" y="109911"/>
                </a:lnTo>
                <a:lnTo>
                  <a:pt x="95626" y="109911"/>
                </a:lnTo>
                <a:close/>
                <a:moveTo>
                  <a:pt x="85283" y="107003"/>
                </a:moveTo>
                <a:lnTo>
                  <a:pt x="86374" y="107003"/>
                </a:lnTo>
                <a:lnTo>
                  <a:pt x="86374" y="109911"/>
                </a:lnTo>
                <a:lnTo>
                  <a:pt x="85283" y="109911"/>
                </a:lnTo>
                <a:close/>
                <a:moveTo>
                  <a:pt x="74941" y="107003"/>
                </a:moveTo>
                <a:lnTo>
                  <a:pt x="76032" y="107003"/>
                </a:lnTo>
                <a:lnTo>
                  <a:pt x="76032" y="109911"/>
                </a:lnTo>
                <a:lnTo>
                  <a:pt x="74941" y="109911"/>
                </a:lnTo>
                <a:close/>
                <a:moveTo>
                  <a:pt x="64598" y="107003"/>
                </a:moveTo>
                <a:lnTo>
                  <a:pt x="65689" y="107003"/>
                </a:lnTo>
                <a:lnTo>
                  <a:pt x="65689" y="109911"/>
                </a:lnTo>
                <a:lnTo>
                  <a:pt x="64598" y="109911"/>
                </a:lnTo>
                <a:close/>
                <a:moveTo>
                  <a:pt x="54255" y="107003"/>
                </a:moveTo>
                <a:lnTo>
                  <a:pt x="55346" y="107003"/>
                </a:lnTo>
                <a:lnTo>
                  <a:pt x="55346" y="109911"/>
                </a:lnTo>
                <a:lnTo>
                  <a:pt x="54255" y="109911"/>
                </a:lnTo>
                <a:close/>
                <a:moveTo>
                  <a:pt x="43913" y="107003"/>
                </a:moveTo>
                <a:lnTo>
                  <a:pt x="45004" y="107003"/>
                </a:lnTo>
                <a:lnTo>
                  <a:pt x="45004" y="109911"/>
                </a:lnTo>
                <a:lnTo>
                  <a:pt x="43913" y="109911"/>
                </a:lnTo>
                <a:close/>
                <a:moveTo>
                  <a:pt x="33570" y="107003"/>
                </a:moveTo>
                <a:lnTo>
                  <a:pt x="34661" y="107003"/>
                </a:lnTo>
                <a:lnTo>
                  <a:pt x="34661" y="109911"/>
                </a:lnTo>
                <a:lnTo>
                  <a:pt x="33570" y="109911"/>
                </a:lnTo>
                <a:close/>
                <a:moveTo>
                  <a:pt x="23228" y="107003"/>
                </a:moveTo>
                <a:lnTo>
                  <a:pt x="24318" y="107003"/>
                </a:lnTo>
                <a:lnTo>
                  <a:pt x="24318" y="109911"/>
                </a:lnTo>
                <a:lnTo>
                  <a:pt x="23228" y="109911"/>
                </a:lnTo>
                <a:close/>
                <a:moveTo>
                  <a:pt x="12885" y="107003"/>
                </a:moveTo>
                <a:lnTo>
                  <a:pt x="13976" y="107003"/>
                </a:lnTo>
                <a:lnTo>
                  <a:pt x="13976" y="109911"/>
                </a:lnTo>
                <a:lnTo>
                  <a:pt x="12885" y="109911"/>
                </a:lnTo>
                <a:close/>
                <a:moveTo>
                  <a:pt x="2542" y="107003"/>
                </a:moveTo>
                <a:lnTo>
                  <a:pt x="3633" y="107003"/>
                </a:lnTo>
                <a:lnTo>
                  <a:pt x="3633" y="109911"/>
                </a:lnTo>
                <a:lnTo>
                  <a:pt x="2542" y="109911"/>
                </a:lnTo>
                <a:close/>
                <a:moveTo>
                  <a:pt x="111140" y="93207"/>
                </a:moveTo>
                <a:lnTo>
                  <a:pt x="112231" y="93207"/>
                </a:lnTo>
                <a:lnTo>
                  <a:pt x="112231" y="96116"/>
                </a:lnTo>
                <a:lnTo>
                  <a:pt x="111140" y="96116"/>
                </a:lnTo>
                <a:close/>
                <a:moveTo>
                  <a:pt x="100797" y="93207"/>
                </a:moveTo>
                <a:lnTo>
                  <a:pt x="101888" y="93207"/>
                </a:lnTo>
                <a:lnTo>
                  <a:pt x="101888" y="96116"/>
                </a:lnTo>
                <a:lnTo>
                  <a:pt x="100797" y="96116"/>
                </a:lnTo>
                <a:close/>
                <a:moveTo>
                  <a:pt x="90455" y="93207"/>
                </a:moveTo>
                <a:lnTo>
                  <a:pt x="91545" y="93207"/>
                </a:lnTo>
                <a:lnTo>
                  <a:pt x="91545" y="96116"/>
                </a:lnTo>
                <a:lnTo>
                  <a:pt x="90455" y="96116"/>
                </a:lnTo>
                <a:close/>
                <a:moveTo>
                  <a:pt x="80112" y="93207"/>
                </a:moveTo>
                <a:lnTo>
                  <a:pt x="81203" y="93207"/>
                </a:lnTo>
                <a:lnTo>
                  <a:pt x="81203" y="96116"/>
                </a:lnTo>
                <a:lnTo>
                  <a:pt x="80112" y="96116"/>
                </a:lnTo>
                <a:close/>
                <a:moveTo>
                  <a:pt x="69769" y="93207"/>
                </a:moveTo>
                <a:lnTo>
                  <a:pt x="70860" y="93207"/>
                </a:lnTo>
                <a:lnTo>
                  <a:pt x="70860" y="96116"/>
                </a:lnTo>
                <a:lnTo>
                  <a:pt x="69769" y="96116"/>
                </a:lnTo>
                <a:close/>
                <a:moveTo>
                  <a:pt x="59427" y="93207"/>
                </a:moveTo>
                <a:lnTo>
                  <a:pt x="60518" y="93207"/>
                </a:lnTo>
                <a:lnTo>
                  <a:pt x="60518" y="96116"/>
                </a:lnTo>
                <a:lnTo>
                  <a:pt x="59427" y="96116"/>
                </a:lnTo>
                <a:close/>
                <a:moveTo>
                  <a:pt x="49084" y="93207"/>
                </a:moveTo>
                <a:lnTo>
                  <a:pt x="50175" y="93207"/>
                </a:lnTo>
                <a:lnTo>
                  <a:pt x="50175" y="96116"/>
                </a:lnTo>
                <a:lnTo>
                  <a:pt x="49084" y="96116"/>
                </a:lnTo>
                <a:close/>
                <a:moveTo>
                  <a:pt x="38742" y="93207"/>
                </a:moveTo>
                <a:lnTo>
                  <a:pt x="39832" y="93207"/>
                </a:lnTo>
                <a:lnTo>
                  <a:pt x="39832" y="96116"/>
                </a:lnTo>
                <a:lnTo>
                  <a:pt x="38742" y="96116"/>
                </a:lnTo>
                <a:close/>
                <a:moveTo>
                  <a:pt x="28399" y="93207"/>
                </a:moveTo>
                <a:lnTo>
                  <a:pt x="29490" y="93207"/>
                </a:lnTo>
                <a:lnTo>
                  <a:pt x="29490" y="96116"/>
                </a:lnTo>
                <a:lnTo>
                  <a:pt x="28399" y="96116"/>
                </a:lnTo>
                <a:close/>
                <a:moveTo>
                  <a:pt x="18056" y="93207"/>
                </a:moveTo>
                <a:lnTo>
                  <a:pt x="19147" y="93207"/>
                </a:lnTo>
                <a:lnTo>
                  <a:pt x="19147" y="96116"/>
                </a:lnTo>
                <a:lnTo>
                  <a:pt x="18056" y="96116"/>
                </a:lnTo>
                <a:close/>
                <a:moveTo>
                  <a:pt x="7714" y="93207"/>
                </a:moveTo>
                <a:lnTo>
                  <a:pt x="8805" y="93207"/>
                </a:lnTo>
                <a:lnTo>
                  <a:pt x="8805" y="96116"/>
                </a:lnTo>
                <a:lnTo>
                  <a:pt x="7714" y="96116"/>
                </a:lnTo>
                <a:close/>
                <a:moveTo>
                  <a:pt x="28959" y="81573"/>
                </a:moveTo>
                <a:lnTo>
                  <a:pt x="24319" y="93949"/>
                </a:lnTo>
                <a:lnTo>
                  <a:pt x="24319" y="95404"/>
                </a:lnTo>
                <a:lnTo>
                  <a:pt x="28959" y="107779"/>
                </a:lnTo>
                <a:lnTo>
                  <a:pt x="33570" y="95483"/>
                </a:lnTo>
                <a:lnTo>
                  <a:pt x="33570" y="93869"/>
                </a:lnTo>
                <a:close/>
                <a:moveTo>
                  <a:pt x="8277" y="81573"/>
                </a:moveTo>
                <a:lnTo>
                  <a:pt x="3633" y="93955"/>
                </a:lnTo>
                <a:lnTo>
                  <a:pt x="3633" y="95397"/>
                </a:lnTo>
                <a:lnTo>
                  <a:pt x="8277" y="107779"/>
                </a:lnTo>
                <a:lnTo>
                  <a:pt x="12885" y="95490"/>
                </a:lnTo>
                <a:lnTo>
                  <a:pt x="12885" y="93863"/>
                </a:lnTo>
                <a:close/>
                <a:moveTo>
                  <a:pt x="39301" y="81573"/>
                </a:moveTo>
                <a:lnTo>
                  <a:pt x="34661" y="93945"/>
                </a:lnTo>
                <a:lnTo>
                  <a:pt x="34661" y="95407"/>
                </a:lnTo>
                <a:lnTo>
                  <a:pt x="39301" y="107779"/>
                </a:lnTo>
                <a:lnTo>
                  <a:pt x="43913" y="95479"/>
                </a:lnTo>
                <a:lnTo>
                  <a:pt x="43913" y="93873"/>
                </a:lnTo>
                <a:close/>
                <a:moveTo>
                  <a:pt x="18618" y="81573"/>
                </a:moveTo>
                <a:lnTo>
                  <a:pt x="13976" y="93952"/>
                </a:lnTo>
                <a:lnTo>
                  <a:pt x="13976" y="95401"/>
                </a:lnTo>
                <a:lnTo>
                  <a:pt x="18618" y="107779"/>
                </a:lnTo>
                <a:lnTo>
                  <a:pt x="23228" y="95486"/>
                </a:lnTo>
                <a:lnTo>
                  <a:pt x="23228" y="93866"/>
                </a:lnTo>
                <a:close/>
                <a:moveTo>
                  <a:pt x="80666" y="81573"/>
                </a:moveTo>
                <a:lnTo>
                  <a:pt x="76032" y="93932"/>
                </a:lnTo>
                <a:lnTo>
                  <a:pt x="76032" y="95421"/>
                </a:lnTo>
                <a:lnTo>
                  <a:pt x="80666" y="107779"/>
                </a:lnTo>
                <a:lnTo>
                  <a:pt x="85283" y="95466"/>
                </a:lnTo>
                <a:lnTo>
                  <a:pt x="85283" y="93887"/>
                </a:lnTo>
                <a:close/>
                <a:moveTo>
                  <a:pt x="49642" y="81573"/>
                </a:moveTo>
                <a:lnTo>
                  <a:pt x="45004" y="93942"/>
                </a:lnTo>
                <a:lnTo>
                  <a:pt x="45004" y="95411"/>
                </a:lnTo>
                <a:lnTo>
                  <a:pt x="49642" y="107779"/>
                </a:lnTo>
                <a:lnTo>
                  <a:pt x="54256" y="95476"/>
                </a:lnTo>
                <a:lnTo>
                  <a:pt x="54256" y="93876"/>
                </a:lnTo>
                <a:close/>
                <a:moveTo>
                  <a:pt x="59983" y="81573"/>
                </a:moveTo>
                <a:lnTo>
                  <a:pt x="55346" y="93938"/>
                </a:lnTo>
                <a:lnTo>
                  <a:pt x="55346" y="95414"/>
                </a:lnTo>
                <a:lnTo>
                  <a:pt x="59983" y="107779"/>
                </a:lnTo>
                <a:lnTo>
                  <a:pt x="64598" y="95473"/>
                </a:lnTo>
                <a:lnTo>
                  <a:pt x="64598" y="93880"/>
                </a:lnTo>
                <a:close/>
                <a:moveTo>
                  <a:pt x="91007" y="81573"/>
                </a:moveTo>
                <a:lnTo>
                  <a:pt x="86374" y="93928"/>
                </a:lnTo>
                <a:lnTo>
                  <a:pt x="86374" y="95424"/>
                </a:lnTo>
                <a:lnTo>
                  <a:pt x="91007" y="107779"/>
                </a:lnTo>
                <a:lnTo>
                  <a:pt x="95626" y="95462"/>
                </a:lnTo>
                <a:lnTo>
                  <a:pt x="95626" y="93890"/>
                </a:lnTo>
                <a:close/>
                <a:moveTo>
                  <a:pt x="70325" y="81573"/>
                </a:moveTo>
                <a:lnTo>
                  <a:pt x="65689" y="93935"/>
                </a:lnTo>
                <a:lnTo>
                  <a:pt x="65689" y="95417"/>
                </a:lnTo>
                <a:lnTo>
                  <a:pt x="70324" y="107779"/>
                </a:lnTo>
                <a:lnTo>
                  <a:pt x="74941" y="95469"/>
                </a:lnTo>
                <a:lnTo>
                  <a:pt x="74941" y="93883"/>
                </a:lnTo>
                <a:close/>
                <a:moveTo>
                  <a:pt x="111690" y="81573"/>
                </a:moveTo>
                <a:lnTo>
                  <a:pt x="107059" y="93922"/>
                </a:lnTo>
                <a:lnTo>
                  <a:pt x="107059" y="95431"/>
                </a:lnTo>
                <a:lnTo>
                  <a:pt x="111690" y="107779"/>
                </a:lnTo>
                <a:lnTo>
                  <a:pt x="116311" y="95456"/>
                </a:lnTo>
                <a:lnTo>
                  <a:pt x="116311" y="93897"/>
                </a:lnTo>
                <a:close/>
                <a:moveTo>
                  <a:pt x="101349" y="81573"/>
                </a:moveTo>
                <a:lnTo>
                  <a:pt x="96717" y="93925"/>
                </a:lnTo>
                <a:lnTo>
                  <a:pt x="96717" y="95427"/>
                </a:lnTo>
                <a:lnTo>
                  <a:pt x="101349" y="107779"/>
                </a:lnTo>
                <a:lnTo>
                  <a:pt x="105969" y="95459"/>
                </a:lnTo>
                <a:lnTo>
                  <a:pt x="105969" y="93893"/>
                </a:lnTo>
                <a:close/>
                <a:moveTo>
                  <a:pt x="116311" y="79457"/>
                </a:moveTo>
                <a:lnTo>
                  <a:pt x="117402" y="79457"/>
                </a:lnTo>
                <a:lnTo>
                  <a:pt x="117402" y="82366"/>
                </a:lnTo>
                <a:lnTo>
                  <a:pt x="116311" y="82366"/>
                </a:lnTo>
                <a:close/>
                <a:moveTo>
                  <a:pt x="105969" y="79457"/>
                </a:moveTo>
                <a:lnTo>
                  <a:pt x="107059" y="79457"/>
                </a:lnTo>
                <a:lnTo>
                  <a:pt x="107059" y="82366"/>
                </a:lnTo>
                <a:lnTo>
                  <a:pt x="105969" y="82366"/>
                </a:lnTo>
                <a:close/>
                <a:moveTo>
                  <a:pt x="95626" y="79457"/>
                </a:moveTo>
                <a:lnTo>
                  <a:pt x="96717" y="79457"/>
                </a:lnTo>
                <a:lnTo>
                  <a:pt x="96717" y="82366"/>
                </a:lnTo>
                <a:lnTo>
                  <a:pt x="95626" y="82366"/>
                </a:lnTo>
                <a:close/>
                <a:moveTo>
                  <a:pt x="85283" y="79457"/>
                </a:moveTo>
                <a:lnTo>
                  <a:pt x="86374" y="79457"/>
                </a:lnTo>
                <a:lnTo>
                  <a:pt x="86374" y="82366"/>
                </a:lnTo>
                <a:lnTo>
                  <a:pt x="85283" y="82366"/>
                </a:lnTo>
                <a:close/>
                <a:moveTo>
                  <a:pt x="74941" y="79457"/>
                </a:moveTo>
                <a:lnTo>
                  <a:pt x="76032" y="79457"/>
                </a:lnTo>
                <a:lnTo>
                  <a:pt x="76032" y="82366"/>
                </a:lnTo>
                <a:lnTo>
                  <a:pt x="74941" y="82366"/>
                </a:lnTo>
                <a:close/>
                <a:moveTo>
                  <a:pt x="64598" y="79457"/>
                </a:moveTo>
                <a:lnTo>
                  <a:pt x="65689" y="79457"/>
                </a:lnTo>
                <a:lnTo>
                  <a:pt x="65689" y="82366"/>
                </a:lnTo>
                <a:lnTo>
                  <a:pt x="64598" y="82366"/>
                </a:lnTo>
                <a:close/>
                <a:moveTo>
                  <a:pt x="54256" y="79457"/>
                </a:moveTo>
                <a:lnTo>
                  <a:pt x="55346" y="79457"/>
                </a:lnTo>
                <a:lnTo>
                  <a:pt x="55346" y="82366"/>
                </a:lnTo>
                <a:lnTo>
                  <a:pt x="54256" y="82366"/>
                </a:lnTo>
                <a:close/>
                <a:moveTo>
                  <a:pt x="43913" y="79457"/>
                </a:moveTo>
                <a:lnTo>
                  <a:pt x="45004" y="79457"/>
                </a:lnTo>
                <a:lnTo>
                  <a:pt x="45004" y="82366"/>
                </a:lnTo>
                <a:lnTo>
                  <a:pt x="43913" y="82366"/>
                </a:lnTo>
                <a:close/>
                <a:moveTo>
                  <a:pt x="33570" y="79457"/>
                </a:moveTo>
                <a:lnTo>
                  <a:pt x="34661" y="79457"/>
                </a:lnTo>
                <a:lnTo>
                  <a:pt x="34661" y="82366"/>
                </a:lnTo>
                <a:lnTo>
                  <a:pt x="33570" y="82366"/>
                </a:lnTo>
                <a:close/>
                <a:moveTo>
                  <a:pt x="23228" y="79457"/>
                </a:moveTo>
                <a:lnTo>
                  <a:pt x="24319" y="79457"/>
                </a:lnTo>
                <a:lnTo>
                  <a:pt x="24319" y="82366"/>
                </a:lnTo>
                <a:lnTo>
                  <a:pt x="23228" y="82366"/>
                </a:lnTo>
                <a:close/>
                <a:moveTo>
                  <a:pt x="12885" y="79457"/>
                </a:moveTo>
                <a:lnTo>
                  <a:pt x="13976" y="79457"/>
                </a:lnTo>
                <a:lnTo>
                  <a:pt x="13976" y="82366"/>
                </a:lnTo>
                <a:lnTo>
                  <a:pt x="12885" y="82366"/>
                </a:lnTo>
                <a:close/>
                <a:moveTo>
                  <a:pt x="2542" y="79457"/>
                </a:moveTo>
                <a:lnTo>
                  <a:pt x="3633" y="79457"/>
                </a:lnTo>
                <a:lnTo>
                  <a:pt x="3633" y="82366"/>
                </a:lnTo>
                <a:lnTo>
                  <a:pt x="2542" y="82366"/>
                </a:lnTo>
                <a:close/>
                <a:moveTo>
                  <a:pt x="106241" y="68527"/>
                </a:moveTo>
                <a:lnTo>
                  <a:pt x="101606" y="80888"/>
                </a:lnTo>
                <a:lnTo>
                  <a:pt x="106226" y="93207"/>
                </a:lnTo>
                <a:lnTo>
                  <a:pt x="106813" y="93207"/>
                </a:lnTo>
                <a:lnTo>
                  <a:pt x="111433" y="80888"/>
                </a:lnTo>
                <a:lnTo>
                  <a:pt x="106798" y="68527"/>
                </a:lnTo>
                <a:close/>
                <a:moveTo>
                  <a:pt x="95900" y="68527"/>
                </a:moveTo>
                <a:lnTo>
                  <a:pt x="91264" y="80888"/>
                </a:lnTo>
                <a:lnTo>
                  <a:pt x="95884" y="93207"/>
                </a:lnTo>
                <a:lnTo>
                  <a:pt x="96472" y="93207"/>
                </a:lnTo>
                <a:lnTo>
                  <a:pt x="101092" y="80888"/>
                </a:lnTo>
                <a:lnTo>
                  <a:pt x="96456" y="68527"/>
                </a:lnTo>
                <a:close/>
                <a:moveTo>
                  <a:pt x="85558" y="68527"/>
                </a:moveTo>
                <a:lnTo>
                  <a:pt x="80923" y="80888"/>
                </a:lnTo>
                <a:lnTo>
                  <a:pt x="85543" y="93207"/>
                </a:lnTo>
                <a:lnTo>
                  <a:pt x="86130" y="93207"/>
                </a:lnTo>
                <a:lnTo>
                  <a:pt x="90750" y="80888"/>
                </a:lnTo>
                <a:lnTo>
                  <a:pt x="86115" y="68527"/>
                </a:lnTo>
                <a:close/>
                <a:moveTo>
                  <a:pt x="75217" y="68527"/>
                </a:moveTo>
                <a:lnTo>
                  <a:pt x="70582" y="80888"/>
                </a:lnTo>
                <a:lnTo>
                  <a:pt x="75201" y="93207"/>
                </a:lnTo>
                <a:lnTo>
                  <a:pt x="75789" y="93207"/>
                </a:lnTo>
                <a:lnTo>
                  <a:pt x="80409" y="80888"/>
                </a:lnTo>
                <a:lnTo>
                  <a:pt x="75774" y="68527"/>
                </a:lnTo>
                <a:close/>
                <a:moveTo>
                  <a:pt x="64875" y="68527"/>
                </a:moveTo>
                <a:lnTo>
                  <a:pt x="60240" y="80888"/>
                </a:lnTo>
                <a:lnTo>
                  <a:pt x="64860" y="93207"/>
                </a:lnTo>
                <a:lnTo>
                  <a:pt x="65448" y="93207"/>
                </a:lnTo>
                <a:lnTo>
                  <a:pt x="70067" y="80888"/>
                </a:lnTo>
                <a:lnTo>
                  <a:pt x="65432" y="68527"/>
                </a:lnTo>
                <a:close/>
                <a:moveTo>
                  <a:pt x="54534" y="68527"/>
                </a:moveTo>
                <a:lnTo>
                  <a:pt x="49899" y="80888"/>
                </a:lnTo>
                <a:lnTo>
                  <a:pt x="54519" y="93207"/>
                </a:lnTo>
                <a:lnTo>
                  <a:pt x="55106" y="93207"/>
                </a:lnTo>
                <a:lnTo>
                  <a:pt x="59726" y="80888"/>
                </a:lnTo>
                <a:lnTo>
                  <a:pt x="55091" y="68527"/>
                </a:lnTo>
                <a:close/>
                <a:moveTo>
                  <a:pt x="44193" y="68527"/>
                </a:moveTo>
                <a:lnTo>
                  <a:pt x="39558" y="80888"/>
                </a:lnTo>
                <a:lnTo>
                  <a:pt x="44177" y="93207"/>
                </a:lnTo>
                <a:lnTo>
                  <a:pt x="44765" y="93207"/>
                </a:lnTo>
                <a:lnTo>
                  <a:pt x="49385" y="80888"/>
                </a:lnTo>
                <a:lnTo>
                  <a:pt x="44749" y="68527"/>
                </a:lnTo>
                <a:close/>
                <a:moveTo>
                  <a:pt x="33852" y="68527"/>
                </a:moveTo>
                <a:lnTo>
                  <a:pt x="29216" y="80888"/>
                </a:lnTo>
                <a:lnTo>
                  <a:pt x="33836" y="93207"/>
                </a:lnTo>
                <a:lnTo>
                  <a:pt x="34424" y="93207"/>
                </a:lnTo>
                <a:lnTo>
                  <a:pt x="39044" y="80888"/>
                </a:lnTo>
                <a:lnTo>
                  <a:pt x="34408" y="68527"/>
                </a:lnTo>
                <a:close/>
                <a:moveTo>
                  <a:pt x="23510" y="68527"/>
                </a:moveTo>
                <a:lnTo>
                  <a:pt x="18875" y="80888"/>
                </a:lnTo>
                <a:lnTo>
                  <a:pt x="23495" y="93207"/>
                </a:lnTo>
                <a:lnTo>
                  <a:pt x="24082" y="93207"/>
                </a:lnTo>
                <a:lnTo>
                  <a:pt x="28702" y="80888"/>
                </a:lnTo>
                <a:lnTo>
                  <a:pt x="24067" y="68527"/>
                </a:lnTo>
                <a:close/>
                <a:moveTo>
                  <a:pt x="13169" y="68527"/>
                </a:moveTo>
                <a:lnTo>
                  <a:pt x="8534" y="80888"/>
                </a:lnTo>
                <a:lnTo>
                  <a:pt x="13153" y="93207"/>
                </a:lnTo>
                <a:lnTo>
                  <a:pt x="13741" y="93207"/>
                </a:lnTo>
                <a:lnTo>
                  <a:pt x="18361" y="80888"/>
                </a:lnTo>
                <a:lnTo>
                  <a:pt x="13726" y="68527"/>
                </a:lnTo>
                <a:close/>
                <a:moveTo>
                  <a:pt x="111140" y="65618"/>
                </a:moveTo>
                <a:lnTo>
                  <a:pt x="112231" y="65618"/>
                </a:lnTo>
                <a:lnTo>
                  <a:pt x="112231" y="68527"/>
                </a:lnTo>
                <a:lnTo>
                  <a:pt x="111140" y="68527"/>
                </a:lnTo>
                <a:close/>
                <a:moveTo>
                  <a:pt x="100797" y="65618"/>
                </a:moveTo>
                <a:lnTo>
                  <a:pt x="101888" y="65618"/>
                </a:lnTo>
                <a:lnTo>
                  <a:pt x="101888" y="68527"/>
                </a:lnTo>
                <a:lnTo>
                  <a:pt x="100797" y="68527"/>
                </a:lnTo>
                <a:close/>
                <a:moveTo>
                  <a:pt x="90455" y="65618"/>
                </a:moveTo>
                <a:lnTo>
                  <a:pt x="91545" y="65618"/>
                </a:lnTo>
                <a:lnTo>
                  <a:pt x="91545" y="68527"/>
                </a:lnTo>
                <a:lnTo>
                  <a:pt x="90455" y="68527"/>
                </a:lnTo>
                <a:close/>
                <a:moveTo>
                  <a:pt x="80112" y="65618"/>
                </a:moveTo>
                <a:lnTo>
                  <a:pt x="81203" y="65618"/>
                </a:lnTo>
                <a:lnTo>
                  <a:pt x="81203" y="68527"/>
                </a:lnTo>
                <a:lnTo>
                  <a:pt x="80112" y="68527"/>
                </a:lnTo>
                <a:close/>
                <a:moveTo>
                  <a:pt x="69769" y="65618"/>
                </a:moveTo>
                <a:lnTo>
                  <a:pt x="70860" y="65618"/>
                </a:lnTo>
                <a:lnTo>
                  <a:pt x="70860" y="68527"/>
                </a:lnTo>
                <a:lnTo>
                  <a:pt x="69769" y="68527"/>
                </a:lnTo>
                <a:close/>
                <a:moveTo>
                  <a:pt x="59427" y="65618"/>
                </a:moveTo>
                <a:lnTo>
                  <a:pt x="60518" y="65618"/>
                </a:lnTo>
                <a:lnTo>
                  <a:pt x="60518" y="68527"/>
                </a:lnTo>
                <a:lnTo>
                  <a:pt x="59427" y="68527"/>
                </a:lnTo>
                <a:close/>
                <a:moveTo>
                  <a:pt x="49084" y="65618"/>
                </a:moveTo>
                <a:lnTo>
                  <a:pt x="50175" y="65618"/>
                </a:lnTo>
                <a:lnTo>
                  <a:pt x="50175" y="68527"/>
                </a:lnTo>
                <a:lnTo>
                  <a:pt x="49084" y="68527"/>
                </a:lnTo>
                <a:close/>
                <a:moveTo>
                  <a:pt x="38742" y="65618"/>
                </a:moveTo>
                <a:lnTo>
                  <a:pt x="39832" y="65618"/>
                </a:lnTo>
                <a:lnTo>
                  <a:pt x="39832" y="68527"/>
                </a:lnTo>
                <a:lnTo>
                  <a:pt x="38742" y="68527"/>
                </a:lnTo>
                <a:close/>
                <a:moveTo>
                  <a:pt x="28399" y="65618"/>
                </a:moveTo>
                <a:lnTo>
                  <a:pt x="29490" y="65618"/>
                </a:lnTo>
                <a:lnTo>
                  <a:pt x="29490" y="68527"/>
                </a:lnTo>
                <a:lnTo>
                  <a:pt x="28399" y="68527"/>
                </a:lnTo>
                <a:close/>
                <a:moveTo>
                  <a:pt x="18056" y="65618"/>
                </a:moveTo>
                <a:lnTo>
                  <a:pt x="19147" y="65618"/>
                </a:lnTo>
                <a:lnTo>
                  <a:pt x="19147" y="68527"/>
                </a:lnTo>
                <a:lnTo>
                  <a:pt x="18056" y="68527"/>
                </a:lnTo>
                <a:close/>
                <a:moveTo>
                  <a:pt x="7714" y="65618"/>
                </a:moveTo>
                <a:lnTo>
                  <a:pt x="8805" y="65618"/>
                </a:lnTo>
                <a:lnTo>
                  <a:pt x="8805" y="68527"/>
                </a:lnTo>
                <a:lnTo>
                  <a:pt x="7714" y="68527"/>
                </a:lnTo>
                <a:close/>
                <a:moveTo>
                  <a:pt x="18618" y="53997"/>
                </a:moveTo>
                <a:lnTo>
                  <a:pt x="13976" y="66375"/>
                </a:lnTo>
                <a:lnTo>
                  <a:pt x="13976" y="67824"/>
                </a:lnTo>
                <a:lnTo>
                  <a:pt x="18618" y="80202"/>
                </a:lnTo>
                <a:lnTo>
                  <a:pt x="23228" y="67909"/>
                </a:lnTo>
                <a:lnTo>
                  <a:pt x="23228" y="66289"/>
                </a:lnTo>
                <a:close/>
                <a:moveTo>
                  <a:pt x="28959" y="53997"/>
                </a:moveTo>
                <a:lnTo>
                  <a:pt x="24319" y="66372"/>
                </a:lnTo>
                <a:lnTo>
                  <a:pt x="24319" y="67827"/>
                </a:lnTo>
                <a:lnTo>
                  <a:pt x="28959" y="80202"/>
                </a:lnTo>
                <a:lnTo>
                  <a:pt x="33570" y="67906"/>
                </a:lnTo>
                <a:lnTo>
                  <a:pt x="33570" y="66293"/>
                </a:lnTo>
                <a:close/>
                <a:moveTo>
                  <a:pt x="39301" y="53997"/>
                </a:moveTo>
                <a:lnTo>
                  <a:pt x="34661" y="66368"/>
                </a:lnTo>
                <a:lnTo>
                  <a:pt x="34661" y="67830"/>
                </a:lnTo>
                <a:lnTo>
                  <a:pt x="39301" y="80202"/>
                </a:lnTo>
                <a:lnTo>
                  <a:pt x="43913" y="67902"/>
                </a:lnTo>
                <a:lnTo>
                  <a:pt x="43913" y="66296"/>
                </a:lnTo>
                <a:close/>
                <a:moveTo>
                  <a:pt x="8277" y="53997"/>
                </a:moveTo>
                <a:lnTo>
                  <a:pt x="3633" y="66378"/>
                </a:lnTo>
                <a:lnTo>
                  <a:pt x="3633" y="67820"/>
                </a:lnTo>
                <a:lnTo>
                  <a:pt x="8277" y="80202"/>
                </a:lnTo>
                <a:lnTo>
                  <a:pt x="12885" y="67912"/>
                </a:lnTo>
                <a:lnTo>
                  <a:pt x="12885" y="66286"/>
                </a:lnTo>
                <a:close/>
                <a:moveTo>
                  <a:pt x="70324" y="53997"/>
                </a:moveTo>
                <a:lnTo>
                  <a:pt x="65689" y="66358"/>
                </a:lnTo>
                <a:lnTo>
                  <a:pt x="65689" y="67840"/>
                </a:lnTo>
                <a:lnTo>
                  <a:pt x="70325" y="80202"/>
                </a:lnTo>
                <a:lnTo>
                  <a:pt x="74941" y="67892"/>
                </a:lnTo>
                <a:lnTo>
                  <a:pt x="74941" y="66306"/>
                </a:lnTo>
                <a:close/>
                <a:moveTo>
                  <a:pt x="49642" y="53997"/>
                </a:moveTo>
                <a:lnTo>
                  <a:pt x="45004" y="66365"/>
                </a:lnTo>
                <a:lnTo>
                  <a:pt x="45004" y="67834"/>
                </a:lnTo>
                <a:lnTo>
                  <a:pt x="49642" y="80202"/>
                </a:lnTo>
                <a:lnTo>
                  <a:pt x="54256" y="67899"/>
                </a:lnTo>
                <a:lnTo>
                  <a:pt x="54256" y="66299"/>
                </a:lnTo>
                <a:close/>
                <a:moveTo>
                  <a:pt x="101349" y="53997"/>
                </a:moveTo>
                <a:lnTo>
                  <a:pt x="96717" y="66348"/>
                </a:lnTo>
                <a:lnTo>
                  <a:pt x="96717" y="67850"/>
                </a:lnTo>
                <a:lnTo>
                  <a:pt x="101349" y="80202"/>
                </a:lnTo>
                <a:lnTo>
                  <a:pt x="105969" y="67882"/>
                </a:lnTo>
                <a:lnTo>
                  <a:pt x="105969" y="66316"/>
                </a:lnTo>
                <a:close/>
                <a:moveTo>
                  <a:pt x="91007" y="53997"/>
                </a:moveTo>
                <a:lnTo>
                  <a:pt x="86374" y="66351"/>
                </a:lnTo>
                <a:lnTo>
                  <a:pt x="86374" y="67847"/>
                </a:lnTo>
                <a:lnTo>
                  <a:pt x="91007" y="80202"/>
                </a:lnTo>
                <a:lnTo>
                  <a:pt x="95626" y="67886"/>
                </a:lnTo>
                <a:lnTo>
                  <a:pt x="95626" y="66313"/>
                </a:lnTo>
                <a:close/>
                <a:moveTo>
                  <a:pt x="80666" y="53997"/>
                </a:moveTo>
                <a:lnTo>
                  <a:pt x="76032" y="66355"/>
                </a:lnTo>
                <a:lnTo>
                  <a:pt x="76032" y="67844"/>
                </a:lnTo>
                <a:lnTo>
                  <a:pt x="80666" y="80202"/>
                </a:lnTo>
                <a:lnTo>
                  <a:pt x="85283" y="67889"/>
                </a:lnTo>
                <a:lnTo>
                  <a:pt x="85283" y="66309"/>
                </a:lnTo>
                <a:close/>
                <a:moveTo>
                  <a:pt x="59983" y="53997"/>
                </a:moveTo>
                <a:lnTo>
                  <a:pt x="55346" y="66361"/>
                </a:lnTo>
                <a:lnTo>
                  <a:pt x="55346" y="67837"/>
                </a:lnTo>
                <a:lnTo>
                  <a:pt x="59983" y="80202"/>
                </a:lnTo>
                <a:lnTo>
                  <a:pt x="64598" y="67896"/>
                </a:lnTo>
                <a:lnTo>
                  <a:pt x="64598" y="66303"/>
                </a:lnTo>
                <a:close/>
                <a:moveTo>
                  <a:pt x="111690" y="53997"/>
                </a:moveTo>
                <a:lnTo>
                  <a:pt x="107059" y="66345"/>
                </a:lnTo>
                <a:lnTo>
                  <a:pt x="107059" y="67854"/>
                </a:lnTo>
                <a:lnTo>
                  <a:pt x="111690" y="80202"/>
                </a:lnTo>
                <a:lnTo>
                  <a:pt x="116311" y="67879"/>
                </a:lnTo>
                <a:lnTo>
                  <a:pt x="116311" y="66319"/>
                </a:lnTo>
                <a:close/>
                <a:moveTo>
                  <a:pt x="2542" y="51796"/>
                </a:moveTo>
                <a:lnTo>
                  <a:pt x="3633" y="51796"/>
                </a:lnTo>
                <a:lnTo>
                  <a:pt x="3633" y="54705"/>
                </a:lnTo>
                <a:lnTo>
                  <a:pt x="2542" y="54705"/>
                </a:lnTo>
                <a:close/>
                <a:moveTo>
                  <a:pt x="23228" y="51796"/>
                </a:moveTo>
                <a:lnTo>
                  <a:pt x="24318" y="51796"/>
                </a:lnTo>
                <a:lnTo>
                  <a:pt x="24318" y="54705"/>
                </a:lnTo>
                <a:lnTo>
                  <a:pt x="23228" y="54705"/>
                </a:lnTo>
                <a:close/>
                <a:moveTo>
                  <a:pt x="12885" y="51796"/>
                </a:moveTo>
                <a:lnTo>
                  <a:pt x="13976" y="51796"/>
                </a:lnTo>
                <a:lnTo>
                  <a:pt x="13976" y="54705"/>
                </a:lnTo>
                <a:lnTo>
                  <a:pt x="12885" y="54705"/>
                </a:lnTo>
                <a:close/>
                <a:moveTo>
                  <a:pt x="43913" y="51796"/>
                </a:moveTo>
                <a:lnTo>
                  <a:pt x="45004" y="51796"/>
                </a:lnTo>
                <a:lnTo>
                  <a:pt x="45004" y="54705"/>
                </a:lnTo>
                <a:lnTo>
                  <a:pt x="43913" y="54705"/>
                </a:lnTo>
                <a:close/>
                <a:moveTo>
                  <a:pt x="33570" y="51796"/>
                </a:moveTo>
                <a:lnTo>
                  <a:pt x="34661" y="51796"/>
                </a:lnTo>
                <a:lnTo>
                  <a:pt x="34661" y="54705"/>
                </a:lnTo>
                <a:lnTo>
                  <a:pt x="33570" y="54705"/>
                </a:lnTo>
                <a:close/>
                <a:moveTo>
                  <a:pt x="64598" y="51796"/>
                </a:moveTo>
                <a:lnTo>
                  <a:pt x="65689" y="51796"/>
                </a:lnTo>
                <a:lnTo>
                  <a:pt x="65689" y="54705"/>
                </a:lnTo>
                <a:lnTo>
                  <a:pt x="64598" y="54705"/>
                </a:lnTo>
                <a:close/>
                <a:moveTo>
                  <a:pt x="54255" y="51796"/>
                </a:moveTo>
                <a:lnTo>
                  <a:pt x="55346" y="51796"/>
                </a:lnTo>
                <a:lnTo>
                  <a:pt x="55346" y="54705"/>
                </a:lnTo>
                <a:lnTo>
                  <a:pt x="54255" y="54705"/>
                </a:lnTo>
                <a:close/>
                <a:moveTo>
                  <a:pt x="74941" y="51796"/>
                </a:moveTo>
                <a:lnTo>
                  <a:pt x="76032" y="51796"/>
                </a:lnTo>
                <a:lnTo>
                  <a:pt x="76032" y="54705"/>
                </a:lnTo>
                <a:lnTo>
                  <a:pt x="74941" y="54705"/>
                </a:lnTo>
                <a:close/>
                <a:moveTo>
                  <a:pt x="95626" y="51796"/>
                </a:moveTo>
                <a:lnTo>
                  <a:pt x="96717" y="51796"/>
                </a:lnTo>
                <a:lnTo>
                  <a:pt x="96717" y="54705"/>
                </a:lnTo>
                <a:lnTo>
                  <a:pt x="95626" y="54705"/>
                </a:lnTo>
                <a:close/>
                <a:moveTo>
                  <a:pt x="85283" y="51796"/>
                </a:moveTo>
                <a:lnTo>
                  <a:pt x="86374" y="51796"/>
                </a:lnTo>
                <a:lnTo>
                  <a:pt x="86374" y="54705"/>
                </a:lnTo>
                <a:lnTo>
                  <a:pt x="85283" y="54705"/>
                </a:lnTo>
                <a:close/>
                <a:moveTo>
                  <a:pt x="116311" y="51796"/>
                </a:moveTo>
                <a:lnTo>
                  <a:pt x="117402" y="51796"/>
                </a:lnTo>
                <a:lnTo>
                  <a:pt x="117402" y="54705"/>
                </a:lnTo>
                <a:lnTo>
                  <a:pt x="116311" y="54705"/>
                </a:lnTo>
                <a:close/>
                <a:moveTo>
                  <a:pt x="105969" y="51796"/>
                </a:moveTo>
                <a:lnTo>
                  <a:pt x="107059" y="51796"/>
                </a:lnTo>
                <a:lnTo>
                  <a:pt x="107059" y="54705"/>
                </a:lnTo>
                <a:lnTo>
                  <a:pt x="105969" y="54705"/>
                </a:lnTo>
                <a:close/>
                <a:moveTo>
                  <a:pt x="33874" y="40891"/>
                </a:moveTo>
                <a:lnTo>
                  <a:pt x="29216" y="53311"/>
                </a:lnTo>
                <a:lnTo>
                  <a:pt x="33832" y="65618"/>
                </a:lnTo>
                <a:lnTo>
                  <a:pt x="34428" y="65618"/>
                </a:lnTo>
                <a:lnTo>
                  <a:pt x="39044" y="53311"/>
                </a:lnTo>
                <a:lnTo>
                  <a:pt x="34386" y="40891"/>
                </a:lnTo>
                <a:close/>
                <a:moveTo>
                  <a:pt x="23533" y="40891"/>
                </a:moveTo>
                <a:lnTo>
                  <a:pt x="18875" y="53311"/>
                </a:lnTo>
                <a:lnTo>
                  <a:pt x="23490" y="65618"/>
                </a:lnTo>
                <a:lnTo>
                  <a:pt x="24087" y="65618"/>
                </a:lnTo>
                <a:lnTo>
                  <a:pt x="28702" y="53311"/>
                </a:lnTo>
                <a:lnTo>
                  <a:pt x="24045" y="40891"/>
                </a:lnTo>
                <a:close/>
                <a:moveTo>
                  <a:pt x="13191" y="40891"/>
                </a:moveTo>
                <a:lnTo>
                  <a:pt x="8534" y="53311"/>
                </a:lnTo>
                <a:lnTo>
                  <a:pt x="13149" y="65618"/>
                </a:lnTo>
                <a:lnTo>
                  <a:pt x="13745" y="65618"/>
                </a:lnTo>
                <a:lnTo>
                  <a:pt x="18361" y="53311"/>
                </a:lnTo>
                <a:lnTo>
                  <a:pt x="13703" y="40891"/>
                </a:lnTo>
                <a:close/>
                <a:moveTo>
                  <a:pt x="54557" y="40891"/>
                </a:moveTo>
                <a:lnTo>
                  <a:pt x="49899" y="53311"/>
                </a:lnTo>
                <a:lnTo>
                  <a:pt x="54514" y="65618"/>
                </a:lnTo>
                <a:lnTo>
                  <a:pt x="55111" y="65618"/>
                </a:lnTo>
                <a:lnTo>
                  <a:pt x="59726" y="53311"/>
                </a:lnTo>
                <a:lnTo>
                  <a:pt x="55069" y="40891"/>
                </a:lnTo>
                <a:close/>
                <a:moveTo>
                  <a:pt x="44215" y="40891"/>
                </a:moveTo>
                <a:lnTo>
                  <a:pt x="39558" y="53311"/>
                </a:lnTo>
                <a:lnTo>
                  <a:pt x="44173" y="65618"/>
                </a:lnTo>
                <a:lnTo>
                  <a:pt x="44769" y="65618"/>
                </a:lnTo>
                <a:lnTo>
                  <a:pt x="49385" y="53311"/>
                </a:lnTo>
                <a:lnTo>
                  <a:pt x="44727" y="40891"/>
                </a:lnTo>
                <a:close/>
                <a:moveTo>
                  <a:pt x="75239" y="40891"/>
                </a:moveTo>
                <a:lnTo>
                  <a:pt x="70582" y="53311"/>
                </a:lnTo>
                <a:lnTo>
                  <a:pt x="75197" y="65618"/>
                </a:lnTo>
                <a:lnTo>
                  <a:pt x="75793" y="65618"/>
                </a:lnTo>
                <a:lnTo>
                  <a:pt x="80409" y="53311"/>
                </a:lnTo>
                <a:lnTo>
                  <a:pt x="75751" y="40891"/>
                </a:lnTo>
                <a:close/>
                <a:moveTo>
                  <a:pt x="64898" y="40891"/>
                </a:moveTo>
                <a:lnTo>
                  <a:pt x="60240" y="53311"/>
                </a:lnTo>
                <a:lnTo>
                  <a:pt x="64856" y="65618"/>
                </a:lnTo>
                <a:lnTo>
                  <a:pt x="65452" y="65618"/>
                </a:lnTo>
                <a:lnTo>
                  <a:pt x="70067" y="53311"/>
                </a:lnTo>
                <a:lnTo>
                  <a:pt x="65410" y="40891"/>
                </a:lnTo>
                <a:close/>
                <a:moveTo>
                  <a:pt x="95922" y="40891"/>
                </a:moveTo>
                <a:lnTo>
                  <a:pt x="91264" y="53311"/>
                </a:lnTo>
                <a:lnTo>
                  <a:pt x="95880" y="65618"/>
                </a:lnTo>
                <a:lnTo>
                  <a:pt x="96476" y="65618"/>
                </a:lnTo>
                <a:lnTo>
                  <a:pt x="101092" y="53311"/>
                </a:lnTo>
                <a:lnTo>
                  <a:pt x="96434" y="40891"/>
                </a:lnTo>
                <a:close/>
                <a:moveTo>
                  <a:pt x="85581" y="40891"/>
                </a:moveTo>
                <a:lnTo>
                  <a:pt x="80923" y="53311"/>
                </a:lnTo>
                <a:lnTo>
                  <a:pt x="85538" y="65618"/>
                </a:lnTo>
                <a:lnTo>
                  <a:pt x="86135" y="65618"/>
                </a:lnTo>
                <a:lnTo>
                  <a:pt x="90750" y="53311"/>
                </a:lnTo>
                <a:lnTo>
                  <a:pt x="86093" y="40891"/>
                </a:lnTo>
                <a:close/>
                <a:moveTo>
                  <a:pt x="106263" y="40891"/>
                </a:moveTo>
                <a:lnTo>
                  <a:pt x="101606" y="53311"/>
                </a:lnTo>
                <a:lnTo>
                  <a:pt x="106221" y="65618"/>
                </a:lnTo>
                <a:lnTo>
                  <a:pt x="106818" y="65618"/>
                </a:lnTo>
                <a:lnTo>
                  <a:pt x="111433" y="53311"/>
                </a:lnTo>
                <a:lnTo>
                  <a:pt x="106775" y="40891"/>
                </a:lnTo>
                <a:close/>
                <a:moveTo>
                  <a:pt x="7714" y="37982"/>
                </a:moveTo>
                <a:lnTo>
                  <a:pt x="8805" y="37982"/>
                </a:lnTo>
                <a:lnTo>
                  <a:pt x="8805" y="40891"/>
                </a:lnTo>
                <a:lnTo>
                  <a:pt x="7714" y="40891"/>
                </a:lnTo>
                <a:close/>
                <a:moveTo>
                  <a:pt x="18056" y="37982"/>
                </a:moveTo>
                <a:lnTo>
                  <a:pt x="19147" y="37982"/>
                </a:lnTo>
                <a:lnTo>
                  <a:pt x="19147" y="40891"/>
                </a:lnTo>
                <a:lnTo>
                  <a:pt x="18056" y="40891"/>
                </a:lnTo>
                <a:close/>
                <a:moveTo>
                  <a:pt x="49084" y="37982"/>
                </a:moveTo>
                <a:lnTo>
                  <a:pt x="50175" y="37982"/>
                </a:lnTo>
                <a:lnTo>
                  <a:pt x="50175" y="40891"/>
                </a:lnTo>
                <a:lnTo>
                  <a:pt x="49084" y="40891"/>
                </a:lnTo>
                <a:close/>
                <a:moveTo>
                  <a:pt x="38742" y="37982"/>
                </a:moveTo>
                <a:lnTo>
                  <a:pt x="39833" y="37982"/>
                </a:lnTo>
                <a:lnTo>
                  <a:pt x="39833" y="40891"/>
                </a:lnTo>
                <a:lnTo>
                  <a:pt x="38742" y="40891"/>
                </a:lnTo>
                <a:close/>
                <a:moveTo>
                  <a:pt x="28399" y="37982"/>
                </a:moveTo>
                <a:lnTo>
                  <a:pt x="29490" y="37982"/>
                </a:lnTo>
                <a:lnTo>
                  <a:pt x="29490" y="40891"/>
                </a:lnTo>
                <a:lnTo>
                  <a:pt x="28399" y="40891"/>
                </a:lnTo>
                <a:close/>
                <a:moveTo>
                  <a:pt x="59427" y="37982"/>
                </a:moveTo>
                <a:lnTo>
                  <a:pt x="60518" y="37982"/>
                </a:lnTo>
                <a:lnTo>
                  <a:pt x="60518" y="40891"/>
                </a:lnTo>
                <a:lnTo>
                  <a:pt x="59427" y="40891"/>
                </a:lnTo>
                <a:close/>
                <a:moveTo>
                  <a:pt x="90455" y="37982"/>
                </a:moveTo>
                <a:lnTo>
                  <a:pt x="91545" y="37982"/>
                </a:lnTo>
                <a:lnTo>
                  <a:pt x="91545" y="40891"/>
                </a:lnTo>
                <a:lnTo>
                  <a:pt x="90455" y="40891"/>
                </a:lnTo>
                <a:close/>
                <a:moveTo>
                  <a:pt x="80112" y="37982"/>
                </a:moveTo>
                <a:lnTo>
                  <a:pt x="81203" y="37982"/>
                </a:lnTo>
                <a:lnTo>
                  <a:pt x="81203" y="40891"/>
                </a:lnTo>
                <a:lnTo>
                  <a:pt x="80112" y="40891"/>
                </a:lnTo>
                <a:close/>
                <a:moveTo>
                  <a:pt x="69769" y="37982"/>
                </a:moveTo>
                <a:lnTo>
                  <a:pt x="70860" y="37982"/>
                </a:lnTo>
                <a:lnTo>
                  <a:pt x="70860" y="40891"/>
                </a:lnTo>
                <a:lnTo>
                  <a:pt x="69769" y="40891"/>
                </a:lnTo>
                <a:close/>
                <a:moveTo>
                  <a:pt x="100797" y="37982"/>
                </a:moveTo>
                <a:lnTo>
                  <a:pt x="101888" y="37982"/>
                </a:lnTo>
                <a:lnTo>
                  <a:pt x="101888" y="40891"/>
                </a:lnTo>
                <a:lnTo>
                  <a:pt x="100797" y="40891"/>
                </a:lnTo>
                <a:close/>
                <a:moveTo>
                  <a:pt x="111140" y="37982"/>
                </a:moveTo>
                <a:lnTo>
                  <a:pt x="112231" y="37982"/>
                </a:lnTo>
                <a:lnTo>
                  <a:pt x="112231" y="40891"/>
                </a:lnTo>
                <a:lnTo>
                  <a:pt x="111140" y="40891"/>
                </a:lnTo>
                <a:close/>
                <a:moveTo>
                  <a:pt x="28959" y="26420"/>
                </a:moveTo>
                <a:lnTo>
                  <a:pt x="24319" y="38795"/>
                </a:lnTo>
                <a:lnTo>
                  <a:pt x="24319" y="40250"/>
                </a:lnTo>
                <a:lnTo>
                  <a:pt x="28959" y="52625"/>
                </a:lnTo>
                <a:lnTo>
                  <a:pt x="33570" y="40329"/>
                </a:lnTo>
                <a:lnTo>
                  <a:pt x="33570" y="38716"/>
                </a:lnTo>
                <a:close/>
                <a:moveTo>
                  <a:pt x="18618" y="26420"/>
                </a:moveTo>
                <a:lnTo>
                  <a:pt x="13976" y="38798"/>
                </a:lnTo>
                <a:lnTo>
                  <a:pt x="13976" y="40247"/>
                </a:lnTo>
                <a:lnTo>
                  <a:pt x="18618" y="52625"/>
                </a:lnTo>
                <a:lnTo>
                  <a:pt x="23228" y="40332"/>
                </a:lnTo>
                <a:lnTo>
                  <a:pt x="23228" y="38713"/>
                </a:lnTo>
                <a:close/>
                <a:moveTo>
                  <a:pt x="8277" y="26420"/>
                </a:moveTo>
                <a:lnTo>
                  <a:pt x="3633" y="38801"/>
                </a:lnTo>
                <a:lnTo>
                  <a:pt x="3633" y="40244"/>
                </a:lnTo>
                <a:lnTo>
                  <a:pt x="8277" y="52625"/>
                </a:lnTo>
                <a:lnTo>
                  <a:pt x="12885" y="40336"/>
                </a:lnTo>
                <a:lnTo>
                  <a:pt x="12885" y="38710"/>
                </a:lnTo>
                <a:close/>
                <a:moveTo>
                  <a:pt x="39301" y="26420"/>
                </a:moveTo>
                <a:lnTo>
                  <a:pt x="34661" y="38792"/>
                </a:lnTo>
                <a:lnTo>
                  <a:pt x="34661" y="40254"/>
                </a:lnTo>
                <a:lnTo>
                  <a:pt x="39301" y="52625"/>
                </a:lnTo>
                <a:lnTo>
                  <a:pt x="43913" y="40326"/>
                </a:lnTo>
                <a:lnTo>
                  <a:pt x="43913" y="38719"/>
                </a:lnTo>
                <a:close/>
                <a:moveTo>
                  <a:pt x="59983" y="26420"/>
                </a:moveTo>
                <a:lnTo>
                  <a:pt x="55346" y="38785"/>
                </a:lnTo>
                <a:lnTo>
                  <a:pt x="55346" y="40260"/>
                </a:lnTo>
                <a:lnTo>
                  <a:pt x="59983" y="52625"/>
                </a:lnTo>
                <a:lnTo>
                  <a:pt x="64598" y="40319"/>
                </a:lnTo>
                <a:lnTo>
                  <a:pt x="64598" y="38726"/>
                </a:lnTo>
                <a:close/>
                <a:moveTo>
                  <a:pt x="91007" y="26420"/>
                </a:moveTo>
                <a:lnTo>
                  <a:pt x="86374" y="38775"/>
                </a:lnTo>
                <a:lnTo>
                  <a:pt x="86374" y="40270"/>
                </a:lnTo>
                <a:lnTo>
                  <a:pt x="91007" y="52625"/>
                </a:lnTo>
                <a:lnTo>
                  <a:pt x="95626" y="40309"/>
                </a:lnTo>
                <a:lnTo>
                  <a:pt x="95626" y="38736"/>
                </a:lnTo>
                <a:close/>
                <a:moveTo>
                  <a:pt x="49642" y="26420"/>
                </a:moveTo>
                <a:lnTo>
                  <a:pt x="45004" y="38788"/>
                </a:lnTo>
                <a:lnTo>
                  <a:pt x="45004" y="40257"/>
                </a:lnTo>
                <a:lnTo>
                  <a:pt x="49642" y="52625"/>
                </a:lnTo>
                <a:lnTo>
                  <a:pt x="54256" y="40322"/>
                </a:lnTo>
                <a:lnTo>
                  <a:pt x="54256" y="38723"/>
                </a:lnTo>
                <a:close/>
                <a:moveTo>
                  <a:pt x="111690" y="26420"/>
                </a:moveTo>
                <a:lnTo>
                  <a:pt x="107059" y="38768"/>
                </a:lnTo>
                <a:lnTo>
                  <a:pt x="107059" y="40277"/>
                </a:lnTo>
                <a:lnTo>
                  <a:pt x="111690" y="52625"/>
                </a:lnTo>
                <a:lnTo>
                  <a:pt x="116311" y="40302"/>
                </a:lnTo>
                <a:lnTo>
                  <a:pt x="116311" y="38743"/>
                </a:lnTo>
                <a:close/>
                <a:moveTo>
                  <a:pt x="80666" y="26420"/>
                </a:moveTo>
                <a:lnTo>
                  <a:pt x="76032" y="38778"/>
                </a:lnTo>
                <a:lnTo>
                  <a:pt x="76032" y="40267"/>
                </a:lnTo>
                <a:lnTo>
                  <a:pt x="80666" y="52625"/>
                </a:lnTo>
                <a:lnTo>
                  <a:pt x="85283" y="40312"/>
                </a:lnTo>
                <a:lnTo>
                  <a:pt x="85283" y="38733"/>
                </a:lnTo>
                <a:close/>
                <a:moveTo>
                  <a:pt x="70325" y="26420"/>
                </a:moveTo>
                <a:lnTo>
                  <a:pt x="65689" y="38781"/>
                </a:lnTo>
                <a:lnTo>
                  <a:pt x="65689" y="40264"/>
                </a:lnTo>
                <a:lnTo>
                  <a:pt x="70324" y="52625"/>
                </a:lnTo>
                <a:lnTo>
                  <a:pt x="74941" y="40316"/>
                </a:lnTo>
                <a:lnTo>
                  <a:pt x="74941" y="38729"/>
                </a:lnTo>
                <a:close/>
                <a:moveTo>
                  <a:pt x="101349" y="26420"/>
                </a:moveTo>
                <a:lnTo>
                  <a:pt x="96717" y="38771"/>
                </a:lnTo>
                <a:lnTo>
                  <a:pt x="96717" y="40274"/>
                </a:lnTo>
                <a:lnTo>
                  <a:pt x="101349" y="52625"/>
                </a:lnTo>
                <a:lnTo>
                  <a:pt x="105969" y="40306"/>
                </a:lnTo>
                <a:lnTo>
                  <a:pt x="105969" y="38739"/>
                </a:lnTo>
                <a:close/>
                <a:moveTo>
                  <a:pt x="2542" y="24216"/>
                </a:moveTo>
                <a:lnTo>
                  <a:pt x="3633" y="24216"/>
                </a:lnTo>
                <a:lnTo>
                  <a:pt x="3633" y="27124"/>
                </a:lnTo>
                <a:lnTo>
                  <a:pt x="2542" y="27124"/>
                </a:lnTo>
                <a:close/>
                <a:moveTo>
                  <a:pt x="23228" y="24216"/>
                </a:moveTo>
                <a:lnTo>
                  <a:pt x="24318" y="24216"/>
                </a:lnTo>
                <a:lnTo>
                  <a:pt x="24318" y="27124"/>
                </a:lnTo>
                <a:lnTo>
                  <a:pt x="23228" y="27124"/>
                </a:lnTo>
                <a:close/>
                <a:moveTo>
                  <a:pt x="12885" y="24216"/>
                </a:moveTo>
                <a:lnTo>
                  <a:pt x="13976" y="24216"/>
                </a:lnTo>
                <a:lnTo>
                  <a:pt x="13976" y="27124"/>
                </a:lnTo>
                <a:lnTo>
                  <a:pt x="12885" y="27124"/>
                </a:lnTo>
                <a:close/>
                <a:moveTo>
                  <a:pt x="54255" y="24216"/>
                </a:moveTo>
                <a:lnTo>
                  <a:pt x="55346" y="24216"/>
                </a:lnTo>
                <a:lnTo>
                  <a:pt x="55346" y="27124"/>
                </a:lnTo>
                <a:lnTo>
                  <a:pt x="54255" y="27124"/>
                </a:lnTo>
                <a:close/>
                <a:moveTo>
                  <a:pt x="43913" y="24216"/>
                </a:moveTo>
                <a:lnTo>
                  <a:pt x="45004" y="24216"/>
                </a:lnTo>
                <a:lnTo>
                  <a:pt x="45004" y="27124"/>
                </a:lnTo>
                <a:lnTo>
                  <a:pt x="43913" y="27124"/>
                </a:lnTo>
                <a:close/>
                <a:moveTo>
                  <a:pt x="33570" y="24216"/>
                </a:moveTo>
                <a:lnTo>
                  <a:pt x="34661" y="24216"/>
                </a:lnTo>
                <a:lnTo>
                  <a:pt x="34661" y="27124"/>
                </a:lnTo>
                <a:lnTo>
                  <a:pt x="33570" y="27124"/>
                </a:lnTo>
                <a:close/>
                <a:moveTo>
                  <a:pt x="74941" y="24216"/>
                </a:moveTo>
                <a:lnTo>
                  <a:pt x="76032" y="24216"/>
                </a:lnTo>
                <a:lnTo>
                  <a:pt x="76032" y="27124"/>
                </a:lnTo>
                <a:lnTo>
                  <a:pt x="74941" y="27124"/>
                </a:lnTo>
                <a:close/>
                <a:moveTo>
                  <a:pt x="64598" y="24216"/>
                </a:moveTo>
                <a:lnTo>
                  <a:pt x="65689" y="24216"/>
                </a:lnTo>
                <a:lnTo>
                  <a:pt x="65689" y="27124"/>
                </a:lnTo>
                <a:lnTo>
                  <a:pt x="64598" y="27124"/>
                </a:lnTo>
                <a:close/>
                <a:moveTo>
                  <a:pt x="105969" y="24216"/>
                </a:moveTo>
                <a:lnTo>
                  <a:pt x="107059" y="24216"/>
                </a:lnTo>
                <a:lnTo>
                  <a:pt x="107059" y="27124"/>
                </a:lnTo>
                <a:lnTo>
                  <a:pt x="105969" y="27124"/>
                </a:lnTo>
                <a:close/>
                <a:moveTo>
                  <a:pt x="95626" y="24216"/>
                </a:moveTo>
                <a:lnTo>
                  <a:pt x="96717" y="24216"/>
                </a:lnTo>
                <a:lnTo>
                  <a:pt x="96717" y="27124"/>
                </a:lnTo>
                <a:lnTo>
                  <a:pt x="95626" y="27124"/>
                </a:lnTo>
                <a:close/>
                <a:moveTo>
                  <a:pt x="85283" y="24216"/>
                </a:moveTo>
                <a:lnTo>
                  <a:pt x="86374" y="24216"/>
                </a:lnTo>
                <a:lnTo>
                  <a:pt x="86374" y="27124"/>
                </a:lnTo>
                <a:lnTo>
                  <a:pt x="85283" y="27124"/>
                </a:lnTo>
                <a:close/>
                <a:moveTo>
                  <a:pt x="116311" y="24216"/>
                </a:moveTo>
                <a:lnTo>
                  <a:pt x="117402" y="24216"/>
                </a:lnTo>
                <a:lnTo>
                  <a:pt x="117402" y="27124"/>
                </a:lnTo>
                <a:lnTo>
                  <a:pt x="116311" y="27124"/>
                </a:lnTo>
                <a:close/>
                <a:moveTo>
                  <a:pt x="13164" y="13387"/>
                </a:moveTo>
                <a:lnTo>
                  <a:pt x="8534" y="25734"/>
                </a:lnTo>
                <a:lnTo>
                  <a:pt x="13127" y="37982"/>
                </a:lnTo>
                <a:lnTo>
                  <a:pt x="13768" y="37982"/>
                </a:lnTo>
                <a:lnTo>
                  <a:pt x="18361" y="25734"/>
                </a:lnTo>
                <a:lnTo>
                  <a:pt x="13731" y="13387"/>
                </a:lnTo>
                <a:close/>
                <a:moveTo>
                  <a:pt x="23505" y="13387"/>
                </a:moveTo>
                <a:lnTo>
                  <a:pt x="18875" y="25734"/>
                </a:lnTo>
                <a:lnTo>
                  <a:pt x="23468" y="37982"/>
                </a:lnTo>
                <a:lnTo>
                  <a:pt x="24109" y="37982"/>
                </a:lnTo>
                <a:lnTo>
                  <a:pt x="28702" y="25734"/>
                </a:lnTo>
                <a:lnTo>
                  <a:pt x="24072" y="13387"/>
                </a:lnTo>
                <a:close/>
                <a:moveTo>
                  <a:pt x="33847" y="13387"/>
                </a:moveTo>
                <a:lnTo>
                  <a:pt x="29216" y="25734"/>
                </a:lnTo>
                <a:lnTo>
                  <a:pt x="33809" y="37982"/>
                </a:lnTo>
                <a:lnTo>
                  <a:pt x="34451" y="37982"/>
                </a:lnTo>
                <a:lnTo>
                  <a:pt x="39044" y="25734"/>
                </a:lnTo>
                <a:lnTo>
                  <a:pt x="34413" y="13387"/>
                </a:lnTo>
                <a:close/>
                <a:moveTo>
                  <a:pt x="44188" y="13387"/>
                </a:moveTo>
                <a:lnTo>
                  <a:pt x="39558" y="25734"/>
                </a:lnTo>
                <a:lnTo>
                  <a:pt x="44151" y="37982"/>
                </a:lnTo>
                <a:lnTo>
                  <a:pt x="44792" y="37982"/>
                </a:lnTo>
                <a:lnTo>
                  <a:pt x="49385" y="25734"/>
                </a:lnTo>
                <a:lnTo>
                  <a:pt x="44755" y="13387"/>
                </a:lnTo>
                <a:close/>
                <a:moveTo>
                  <a:pt x="54529" y="13387"/>
                </a:moveTo>
                <a:lnTo>
                  <a:pt x="49899" y="25734"/>
                </a:lnTo>
                <a:lnTo>
                  <a:pt x="54492" y="37982"/>
                </a:lnTo>
                <a:lnTo>
                  <a:pt x="55133" y="37982"/>
                </a:lnTo>
                <a:lnTo>
                  <a:pt x="59726" y="25734"/>
                </a:lnTo>
                <a:lnTo>
                  <a:pt x="55096" y="13387"/>
                </a:lnTo>
                <a:close/>
                <a:moveTo>
                  <a:pt x="64870" y="13387"/>
                </a:moveTo>
                <a:lnTo>
                  <a:pt x="60240" y="25734"/>
                </a:lnTo>
                <a:lnTo>
                  <a:pt x="64833" y="37982"/>
                </a:lnTo>
                <a:lnTo>
                  <a:pt x="65474" y="37982"/>
                </a:lnTo>
                <a:lnTo>
                  <a:pt x="70067" y="25734"/>
                </a:lnTo>
                <a:lnTo>
                  <a:pt x="65437" y="13387"/>
                </a:lnTo>
                <a:close/>
                <a:moveTo>
                  <a:pt x="75212" y="13387"/>
                </a:moveTo>
                <a:lnTo>
                  <a:pt x="70582" y="25734"/>
                </a:lnTo>
                <a:lnTo>
                  <a:pt x="75175" y="37982"/>
                </a:lnTo>
                <a:lnTo>
                  <a:pt x="75816" y="37982"/>
                </a:lnTo>
                <a:lnTo>
                  <a:pt x="80409" y="25734"/>
                </a:lnTo>
                <a:lnTo>
                  <a:pt x="75779" y="13387"/>
                </a:lnTo>
                <a:close/>
                <a:moveTo>
                  <a:pt x="85553" y="13387"/>
                </a:moveTo>
                <a:lnTo>
                  <a:pt x="80923" y="25734"/>
                </a:lnTo>
                <a:lnTo>
                  <a:pt x="85516" y="37982"/>
                </a:lnTo>
                <a:lnTo>
                  <a:pt x="86157" y="37982"/>
                </a:lnTo>
                <a:lnTo>
                  <a:pt x="90750" y="25734"/>
                </a:lnTo>
                <a:lnTo>
                  <a:pt x="86120" y="13387"/>
                </a:lnTo>
                <a:close/>
                <a:moveTo>
                  <a:pt x="106236" y="13387"/>
                </a:moveTo>
                <a:lnTo>
                  <a:pt x="101606" y="25734"/>
                </a:lnTo>
                <a:lnTo>
                  <a:pt x="106199" y="37982"/>
                </a:lnTo>
                <a:lnTo>
                  <a:pt x="106840" y="37982"/>
                </a:lnTo>
                <a:lnTo>
                  <a:pt x="111433" y="25734"/>
                </a:lnTo>
                <a:lnTo>
                  <a:pt x="106803" y="13387"/>
                </a:lnTo>
                <a:close/>
                <a:moveTo>
                  <a:pt x="95894" y="13387"/>
                </a:moveTo>
                <a:lnTo>
                  <a:pt x="91264" y="25734"/>
                </a:lnTo>
                <a:lnTo>
                  <a:pt x="95857" y="37982"/>
                </a:lnTo>
                <a:lnTo>
                  <a:pt x="96499" y="37982"/>
                </a:lnTo>
                <a:lnTo>
                  <a:pt x="101092" y="25734"/>
                </a:lnTo>
                <a:lnTo>
                  <a:pt x="96461" y="13387"/>
                </a:lnTo>
                <a:close/>
                <a:moveTo>
                  <a:pt x="7714" y="10478"/>
                </a:moveTo>
                <a:lnTo>
                  <a:pt x="8805" y="10478"/>
                </a:lnTo>
                <a:lnTo>
                  <a:pt x="8805" y="13387"/>
                </a:lnTo>
                <a:lnTo>
                  <a:pt x="7714" y="13387"/>
                </a:lnTo>
                <a:close/>
                <a:moveTo>
                  <a:pt x="28399" y="10478"/>
                </a:moveTo>
                <a:lnTo>
                  <a:pt x="29490" y="10478"/>
                </a:lnTo>
                <a:lnTo>
                  <a:pt x="29490" y="13387"/>
                </a:lnTo>
                <a:lnTo>
                  <a:pt x="28399" y="13387"/>
                </a:lnTo>
                <a:close/>
                <a:moveTo>
                  <a:pt x="18057" y="10478"/>
                </a:moveTo>
                <a:lnTo>
                  <a:pt x="19147" y="10478"/>
                </a:lnTo>
                <a:lnTo>
                  <a:pt x="19147" y="13387"/>
                </a:lnTo>
                <a:lnTo>
                  <a:pt x="18057" y="13387"/>
                </a:lnTo>
                <a:close/>
                <a:moveTo>
                  <a:pt x="38742" y="10478"/>
                </a:moveTo>
                <a:lnTo>
                  <a:pt x="39833" y="10478"/>
                </a:lnTo>
                <a:lnTo>
                  <a:pt x="39833" y="13387"/>
                </a:lnTo>
                <a:lnTo>
                  <a:pt x="38742" y="13387"/>
                </a:lnTo>
                <a:close/>
                <a:moveTo>
                  <a:pt x="49084" y="10478"/>
                </a:moveTo>
                <a:lnTo>
                  <a:pt x="50175" y="10478"/>
                </a:lnTo>
                <a:lnTo>
                  <a:pt x="50175" y="13387"/>
                </a:lnTo>
                <a:lnTo>
                  <a:pt x="49084" y="13387"/>
                </a:lnTo>
                <a:close/>
                <a:moveTo>
                  <a:pt x="59427" y="10478"/>
                </a:moveTo>
                <a:lnTo>
                  <a:pt x="60518" y="10478"/>
                </a:lnTo>
                <a:lnTo>
                  <a:pt x="60518" y="13387"/>
                </a:lnTo>
                <a:lnTo>
                  <a:pt x="59427" y="13387"/>
                </a:lnTo>
                <a:close/>
                <a:moveTo>
                  <a:pt x="69769" y="10478"/>
                </a:moveTo>
                <a:lnTo>
                  <a:pt x="70860" y="10478"/>
                </a:lnTo>
                <a:lnTo>
                  <a:pt x="70860" y="13387"/>
                </a:lnTo>
                <a:lnTo>
                  <a:pt x="69769" y="13387"/>
                </a:lnTo>
                <a:close/>
                <a:moveTo>
                  <a:pt x="80112" y="10478"/>
                </a:moveTo>
                <a:lnTo>
                  <a:pt x="81203" y="10478"/>
                </a:lnTo>
                <a:lnTo>
                  <a:pt x="81203" y="13387"/>
                </a:lnTo>
                <a:lnTo>
                  <a:pt x="80112" y="13387"/>
                </a:lnTo>
                <a:close/>
                <a:moveTo>
                  <a:pt x="90455" y="10478"/>
                </a:moveTo>
                <a:lnTo>
                  <a:pt x="91545" y="10478"/>
                </a:lnTo>
                <a:lnTo>
                  <a:pt x="91545" y="13387"/>
                </a:lnTo>
                <a:lnTo>
                  <a:pt x="90455" y="13387"/>
                </a:lnTo>
                <a:close/>
                <a:moveTo>
                  <a:pt x="100797" y="10478"/>
                </a:moveTo>
                <a:lnTo>
                  <a:pt x="101888" y="10478"/>
                </a:lnTo>
                <a:lnTo>
                  <a:pt x="101888" y="13387"/>
                </a:lnTo>
                <a:lnTo>
                  <a:pt x="100797" y="13387"/>
                </a:lnTo>
                <a:close/>
                <a:moveTo>
                  <a:pt x="111140" y="10478"/>
                </a:moveTo>
                <a:lnTo>
                  <a:pt x="112231" y="10478"/>
                </a:lnTo>
                <a:lnTo>
                  <a:pt x="112231" y="13387"/>
                </a:lnTo>
                <a:lnTo>
                  <a:pt x="111140" y="13387"/>
                </a:lnTo>
                <a:close/>
                <a:moveTo>
                  <a:pt x="60417" y="0"/>
                </a:moveTo>
                <a:lnTo>
                  <a:pt x="60931" y="0"/>
                </a:lnTo>
                <a:lnTo>
                  <a:pt x="64861" y="10478"/>
                </a:lnTo>
                <a:lnTo>
                  <a:pt x="65447" y="10478"/>
                </a:lnTo>
                <a:lnTo>
                  <a:pt x="69376" y="0"/>
                </a:lnTo>
                <a:lnTo>
                  <a:pt x="69891" y="0"/>
                </a:lnTo>
                <a:lnTo>
                  <a:pt x="65689" y="11204"/>
                </a:lnTo>
                <a:lnTo>
                  <a:pt x="65689" y="12687"/>
                </a:lnTo>
                <a:lnTo>
                  <a:pt x="70325" y="25048"/>
                </a:lnTo>
                <a:lnTo>
                  <a:pt x="74941" y="12738"/>
                </a:lnTo>
                <a:lnTo>
                  <a:pt x="74941" y="11152"/>
                </a:lnTo>
                <a:lnTo>
                  <a:pt x="70758" y="0"/>
                </a:lnTo>
                <a:lnTo>
                  <a:pt x="71273" y="0"/>
                </a:lnTo>
                <a:lnTo>
                  <a:pt x="75202" y="10478"/>
                </a:lnTo>
                <a:lnTo>
                  <a:pt x="75788" y="10478"/>
                </a:lnTo>
                <a:lnTo>
                  <a:pt x="79718" y="0"/>
                </a:lnTo>
                <a:lnTo>
                  <a:pt x="80232" y="0"/>
                </a:lnTo>
                <a:lnTo>
                  <a:pt x="76032" y="11201"/>
                </a:lnTo>
                <a:lnTo>
                  <a:pt x="76032" y="12690"/>
                </a:lnTo>
                <a:lnTo>
                  <a:pt x="80666" y="25048"/>
                </a:lnTo>
                <a:lnTo>
                  <a:pt x="85283" y="12735"/>
                </a:lnTo>
                <a:lnTo>
                  <a:pt x="85283" y="11156"/>
                </a:lnTo>
                <a:lnTo>
                  <a:pt x="81100" y="0"/>
                </a:lnTo>
                <a:lnTo>
                  <a:pt x="81614" y="0"/>
                </a:lnTo>
                <a:lnTo>
                  <a:pt x="85543" y="10478"/>
                </a:lnTo>
                <a:lnTo>
                  <a:pt x="86130" y="10478"/>
                </a:lnTo>
                <a:lnTo>
                  <a:pt x="90059" y="0"/>
                </a:lnTo>
                <a:lnTo>
                  <a:pt x="90573" y="0"/>
                </a:lnTo>
                <a:lnTo>
                  <a:pt x="86374" y="11198"/>
                </a:lnTo>
                <a:lnTo>
                  <a:pt x="86374" y="12693"/>
                </a:lnTo>
                <a:lnTo>
                  <a:pt x="91007" y="25048"/>
                </a:lnTo>
                <a:lnTo>
                  <a:pt x="95626" y="12732"/>
                </a:lnTo>
                <a:lnTo>
                  <a:pt x="95626" y="11159"/>
                </a:lnTo>
                <a:lnTo>
                  <a:pt x="91441" y="0"/>
                </a:lnTo>
                <a:lnTo>
                  <a:pt x="91955" y="0"/>
                </a:lnTo>
                <a:lnTo>
                  <a:pt x="95885" y="10478"/>
                </a:lnTo>
                <a:lnTo>
                  <a:pt x="96471" y="10478"/>
                </a:lnTo>
                <a:lnTo>
                  <a:pt x="100401" y="0"/>
                </a:lnTo>
                <a:lnTo>
                  <a:pt x="100915" y="0"/>
                </a:lnTo>
                <a:lnTo>
                  <a:pt x="96717" y="11194"/>
                </a:lnTo>
                <a:lnTo>
                  <a:pt x="96717" y="12697"/>
                </a:lnTo>
                <a:lnTo>
                  <a:pt x="101349" y="25048"/>
                </a:lnTo>
                <a:lnTo>
                  <a:pt x="105969" y="12729"/>
                </a:lnTo>
                <a:lnTo>
                  <a:pt x="105969" y="11162"/>
                </a:lnTo>
                <a:lnTo>
                  <a:pt x="101782" y="0"/>
                </a:lnTo>
                <a:lnTo>
                  <a:pt x="102297" y="0"/>
                </a:lnTo>
                <a:lnTo>
                  <a:pt x="106226" y="10478"/>
                </a:lnTo>
                <a:lnTo>
                  <a:pt x="106812" y="10478"/>
                </a:lnTo>
                <a:lnTo>
                  <a:pt x="110742" y="0"/>
                </a:lnTo>
                <a:lnTo>
                  <a:pt x="111256" y="0"/>
                </a:lnTo>
                <a:lnTo>
                  <a:pt x="107059" y="11191"/>
                </a:lnTo>
                <a:lnTo>
                  <a:pt x="107059" y="12700"/>
                </a:lnTo>
                <a:lnTo>
                  <a:pt x="111690" y="25048"/>
                </a:lnTo>
                <a:lnTo>
                  <a:pt x="116311" y="12725"/>
                </a:lnTo>
                <a:lnTo>
                  <a:pt x="116311" y="11166"/>
                </a:lnTo>
                <a:lnTo>
                  <a:pt x="112124" y="0"/>
                </a:lnTo>
                <a:lnTo>
                  <a:pt x="112638" y="0"/>
                </a:lnTo>
                <a:lnTo>
                  <a:pt x="116568" y="10478"/>
                </a:lnTo>
                <a:lnTo>
                  <a:pt x="117154" y="10478"/>
                </a:lnTo>
                <a:lnTo>
                  <a:pt x="119999" y="2890"/>
                </a:lnTo>
                <a:lnTo>
                  <a:pt x="119999" y="4261"/>
                </a:lnTo>
                <a:lnTo>
                  <a:pt x="117402" y="11188"/>
                </a:lnTo>
                <a:lnTo>
                  <a:pt x="117402" y="12703"/>
                </a:lnTo>
                <a:lnTo>
                  <a:pt x="119999" y="19630"/>
                </a:lnTo>
                <a:lnTo>
                  <a:pt x="119999" y="21001"/>
                </a:lnTo>
                <a:lnTo>
                  <a:pt x="117144" y="13387"/>
                </a:lnTo>
                <a:lnTo>
                  <a:pt x="116577" y="13387"/>
                </a:lnTo>
                <a:lnTo>
                  <a:pt x="111947" y="25734"/>
                </a:lnTo>
                <a:lnTo>
                  <a:pt x="116540" y="37982"/>
                </a:lnTo>
                <a:lnTo>
                  <a:pt x="117181" y="37982"/>
                </a:lnTo>
                <a:lnTo>
                  <a:pt x="119999" y="30467"/>
                </a:lnTo>
                <a:lnTo>
                  <a:pt x="119999" y="31838"/>
                </a:lnTo>
                <a:lnTo>
                  <a:pt x="117402" y="38765"/>
                </a:lnTo>
                <a:lnTo>
                  <a:pt x="117402" y="40280"/>
                </a:lnTo>
                <a:lnTo>
                  <a:pt x="119999" y="47207"/>
                </a:lnTo>
                <a:lnTo>
                  <a:pt x="119999" y="48578"/>
                </a:lnTo>
                <a:lnTo>
                  <a:pt x="117117" y="40891"/>
                </a:lnTo>
                <a:lnTo>
                  <a:pt x="116605" y="40891"/>
                </a:lnTo>
                <a:lnTo>
                  <a:pt x="111947" y="53311"/>
                </a:lnTo>
                <a:lnTo>
                  <a:pt x="116562" y="65618"/>
                </a:lnTo>
                <a:lnTo>
                  <a:pt x="117159" y="65618"/>
                </a:lnTo>
                <a:lnTo>
                  <a:pt x="119999" y="58043"/>
                </a:lnTo>
                <a:lnTo>
                  <a:pt x="119999" y="59415"/>
                </a:lnTo>
                <a:lnTo>
                  <a:pt x="117402" y="66341"/>
                </a:lnTo>
                <a:lnTo>
                  <a:pt x="117402" y="67857"/>
                </a:lnTo>
                <a:lnTo>
                  <a:pt x="120000" y="74784"/>
                </a:lnTo>
                <a:lnTo>
                  <a:pt x="119999" y="76155"/>
                </a:lnTo>
                <a:lnTo>
                  <a:pt x="117139" y="68527"/>
                </a:lnTo>
                <a:lnTo>
                  <a:pt x="116582" y="68527"/>
                </a:lnTo>
                <a:lnTo>
                  <a:pt x="111947" y="80888"/>
                </a:lnTo>
                <a:lnTo>
                  <a:pt x="116567" y="93207"/>
                </a:lnTo>
                <a:lnTo>
                  <a:pt x="117154" y="93207"/>
                </a:lnTo>
                <a:lnTo>
                  <a:pt x="119999" y="85621"/>
                </a:lnTo>
                <a:lnTo>
                  <a:pt x="119999" y="86992"/>
                </a:lnTo>
                <a:lnTo>
                  <a:pt x="117402" y="93918"/>
                </a:lnTo>
                <a:lnTo>
                  <a:pt x="117402" y="95434"/>
                </a:lnTo>
                <a:lnTo>
                  <a:pt x="119999" y="102361"/>
                </a:lnTo>
                <a:lnTo>
                  <a:pt x="119999" y="103732"/>
                </a:lnTo>
                <a:lnTo>
                  <a:pt x="117144" y="96116"/>
                </a:lnTo>
                <a:lnTo>
                  <a:pt x="116578" y="96116"/>
                </a:lnTo>
                <a:lnTo>
                  <a:pt x="111947" y="108465"/>
                </a:lnTo>
                <a:lnTo>
                  <a:pt x="116273" y="119999"/>
                </a:lnTo>
                <a:lnTo>
                  <a:pt x="115758" y="119999"/>
                </a:lnTo>
                <a:lnTo>
                  <a:pt x="111690" y="109150"/>
                </a:lnTo>
                <a:lnTo>
                  <a:pt x="107622" y="119999"/>
                </a:lnTo>
                <a:lnTo>
                  <a:pt x="107107" y="119999"/>
                </a:lnTo>
                <a:lnTo>
                  <a:pt x="111433" y="108465"/>
                </a:lnTo>
                <a:lnTo>
                  <a:pt x="106802" y="96116"/>
                </a:lnTo>
                <a:lnTo>
                  <a:pt x="106236" y="96116"/>
                </a:lnTo>
                <a:lnTo>
                  <a:pt x="101606" y="108465"/>
                </a:lnTo>
                <a:lnTo>
                  <a:pt x="105931" y="119999"/>
                </a:lnTo>
                <a:lnTo>
                  <a:pt x="105417" y="119999"/>
                </a:lnTo>
                <a:lnTo>
                  <a:pt x="101349" y="109150"/>
                </a:lnTo>
                <a:lnTo>
                  <a:pt x="97280" y="119999"/>
                </a:lnTo>
                <a:lnTo>
                  <a:pt x="96766" y="119999"/>
                </a:lnTo>
                <a:lnTo>
                  <a:pt x="101092" y="108465"/>
                </a:lnTo>
                <a:lnTo>
                  <a:pt x="96461" y="96116"/>
                </a:lnTo>
                <a:lnTo>
                  <a:pt x="95895" y="96116"/>
                </a:lnTo>
                <a:lnTo>
                  <a:pt x="91264" y="108465"/>
                </a:lnTo>
                <a:lnTo>
                  <a:pt x="95590" y="119999"/>
                </a:lnTo>
                <a:lnTo>
                  <a:pt x="95076" y="119999"/>
                </a:lnTo>
                <a:lnTo>
                  <a:pt x="91007" y="109150"/>
                </a:lnTo>
                <a:lnTo>
                  <a:pt x="86939" y="119999"/>
                </a:lnTo>
                <a:lnTo>
                  <a:pt x="86425" y="119999"/>
                </a:lnTo>
                <a:lnTo>
                  <a:pt x="90750" y="108465"/>
                </a:lnTo>
                <a:lnTo>
                  <a:pt x="86119" y="96116"/>
                </a:lnTo>
                <a:lnTo>
                  <a:pt x="85554" y="96116"/>
                </a:lnTo>
                <a:lnTo>
                  <a:pt x="80923" y="108465"/>
                </a:lnTo>
                <a:lnTo>
                  <a:pt x="85249" y="119999"/>
                </a:lnTo>
                <a:lnTo>
                  <a:pt x="84734" y="119999"/>
                </a:lnTo>
                <a:lnTo>
                  <a:pt x="80666" y="109150"/>
                </a:lnTo>
                <a:lnTo>
                  <a:pt x="76597" y="120000"/>
                </a:lnTo>
                <a:lnTo>
                  <a:pt x="76083" y="120000"/>
                </a:lnTo>
                <a:lnTo>
                  <a:pt x="80409" y="108465"/>
                </a:lnTo>
                <a:lnTo>
                  <a:pt x="75778" y="96116"/>
                </a:lnTo>
                <a:lnTo>
                  <a:pt x="75212" y="96116"/>
                </a:lnTo>
                <a:lnTo>
                  <a:pt x="70582" y="108465"/>
                </a:lnTo>
                <a:lnTo>
                  <a:pt x="74907" y="119999"/>
                </a:lnTo>
                <a:lnTo>
                  <a:pt x="74393" y="119999"/>
                </a:lnTo>
                <a:lnTo>
                  <a:pt x="70324" y="109150"/>
                </a:lnTo>
                <a:lnTo>
                  <a:pt x="66256" y="119999"/>
                </a:lnTo>
                <a:lnTo>
                  <a:pt x="65742" y="119999"/>
                </a:lnTo>
                <a:lnTo>
                  <a:pt x="70067" y="108465"/>
                </a:lnTo>
                <a:lnTo>
                  <a:pt x="65437" y="96116"/>
                </a:lnTo>
                <a:lnTo>
                  <a:pt x="64871" y="96116"/>
                </a:lnTo>
                <a:lnTo>
                  <a:pt x="60240" y="108465"/>
                </a:lnTo>
                <a:lnTo>
                  <a:pt x="64566" y="119999"/>
                </a:lnTo>
                <a:lnTo>
                  <a:pt x="64052" y="119999"/>
                </a:lnTo>
                <a:lnTo>
                  <a:pt x="59983" y="109150"/>
                </a:lnTo>
                <a:lnTo>
                  <a:pt x="55915" y="119999"/>
                </a:lnTo>
                <a:lnTo>
                  <a:pt x="55401" y="119999"/>
                </a:lnTo>
                <a:lnTo>
                  <a:pt x="59726" y="108465"/>
                </a:lnTo>
                <a:lnTo>
                  <a:pt x="55095" y="96116"/>
                </a:lnTo>
                <a:lnTo>
                  <a:pt x="54530" y="96116"/>
                </a:lnTo>
                <a:lnTo>
                  <a:pt x="49899" y="108465"/>
                </a:lnTo>
                <a:lnTo>
                  <a:pt x="54225" y="119999"/>
                </a:lnTo>
                <a:lnTo>
                  <a:pt x="53710" y="119999"/>
                </a:lnTo>
                <a:lnTo>
                  <a:pt x="49642" y="109150"/>
                </a:lnTo>
                <a:lnTo>
                  <a:pt x="45573" y="119999"/>
                </a:lnTo>
                <a:lnTo>
                  <a:pt x="45059" y="119999"/>
                </a:lnTo>
                <a:lnTo>
                  <a:pt x="49385" y="108465"/>
                </a:lnTo>
                <a:lnTo>
                  <a:pt x="44754" y="96116"/>
                </a:lnTo>
                <a:lnTo>
                  <a:pt x="44188" y="96116"/>
                </a:lnTo>
                <a:lnTo>
                  <a:pt x="39558" y="108465"/>
                </a:lnTo>
                <a:lnTo>
                  <a:pt x="43883" y="119999"/>
                </a:lnTo>
                <a:lnTo>
                  <a:pt x="43369" y="119999"/>
                </a:lnTo>
                <a:lnTo>
                  <a:pt x="39301" y="109150"/>
                </a:lnTo>
                <a:lnTo>
                  <a:pt x="35232" y="119999"/>
                </a:lnTo>
                <a:lnTo>
                  <a:pt x="34718" y="119999"/>
                </a:lnTo>
                <a:lnTo>
                  <a:pt x="39044" y="108465"/>
                </a:lnTo>
                <a:lnTo>
                  <a:pt x="34413" y="96116"/>
                </a:lnTo>
                <a:lnTo>
                  <a:pt x="33847" y="96116"/>
                </a:lnTo>
                <a:lnTo>
                  <a:pt x="29216" y="108465"/>
                </a:lnTo>
                <a:lnTo>
                  <a:pt x="33542" y="119999"/>
                </a:lnTo>
                <a:lnTo>
                  <a:pt x="33028" y="119999"/>
                </a:lnTo>
                <a:lnTo>
                  <a:pt x="28959" y="109150"/>
                </a:lnTo>
                <a:lnTo>
                  <a:pt x="24891" y="119999"/>
                </a:lnTo>
                <a:lnTo>
                  <a:pt x="24377" y="119999"/>
                </a:lnTo>
                <a:lnTo>
                  <a:pt x="28702" y="108465"/>
                </a:lnTo>
                <a:lnTo>
                  <a:pt x="24071" y="96116"/>
                </a:lnTo>
                <a:lnTo>
                  <a:pt x="23506" y="96116"/>
                </a:lnTo>
                <a:lnTo>
                  <a:pt x="18875" y="108465"/>
                </a:lnTo>
                <a:lnTo>
                  <a:pt x="23201" y="119999"/>
                </a:lnTo>
                <a:lnTo>
                  <a:pt x="22686" y="119999"/>
                </a:lnTo>
                <a:lnTo>
                  <a:pt x="18618" y="109150"/>
                </a:lnTo>
                <a:lnTo>
                  <a:pt x="14549" y="119999"/>
                </a:lnTo>
                <a:lnTo>
                  <a:pt x="14035" y="119999"/>
                </a:lnTo>
                <a:lnTo>
                  <a:pt x="18361" y="108465"/>
                </a:lnTo>
                <a:lnTo>
                  <a:pt x="13730" y="96116"/>
                </a:lnTo>
                <a:lnTo>
                  <a:pt x="13164" y="96116"/>
                </a:lnTo>
                <a:lnTo>
                  <a:pt x="8534" y="108465"/>
                </a:lnTo>
                <a:lnTo>
                  <a:pt x="12859" y="119999"/>
                </a:lnTo>
                <a:lnTo>
                  <a:pt x="12345" y="119999"/>
                </a:lnTo>
                <a:lnTo>
                  <a:pt x="8277" y="109150"/>
                </a:lnTo>
                <a:lnTo>
                  <a:pt x="4208" y="119999"/>
                </a:lnTo>
                <a:lnTo>
                  <a:pt x="3694" y="119999"/>
                </a:lnTo>
                <a:lnTo>
                  <a:pt x="8019" y="108465"/>
                </a:lnTo>
                <a:lnTo>
                  <a:pt x="3389" y="96116"/>
                </a:lnTo>
                <a:lnTo>
                  <a:pt x="2823" y="96116"/>
                </a:lnTo>
                <a:lnTo>
                  <a:pt x="0" y="103645"/>
                </a:lnTo>
                <a:lnTo>
                  <a:pt x="0" y="102274"/>
                </a:lnTo>
                <a:lnTo>
                  <a:pt x="2543" y="95493"/>
                </a:lnTo>
                <a:lnTo>
                  <a:pt x="2543" y="93860"/>
                </a:lnTo>
                <a:lnTo>
                  <a:pt x="0" y="87078"/>
                </a:lnTo>
                <a:lnTo>
                  <a:pt x="0" y="85707"/>
                </a:lnTo>
                <a:lnTo>
                  <a:pt x="2812" y="93207"/>
                </a:lnTo>
                <a:lnTo>
                  <a:pt x="3400" y="93207"/>
                </a:lnTo>
                <a:lnTo>
                  <a:pt x="8019" y="80888"/>
                </a:lnTo>
                <a:lnTo>
                  <a:pt x="3384" y="68527"/>
                </a:lnTo>
                <a:lnTo>
                  <a:pt x="2828" y="68527"/>
                </a:lnTo>
                <a:lnTo>
                  <a:pt x="0" y="76068"/>
                </a:lnTo>
                <a:lnTo>
                  <a:pt x="0" y="74697"/>
                </a:lnTo>
                <a:lnTo>
                  <a:pt x="2543" y="67916"/>
                </a:lnTo>
                <a:lnTo>
                  <a:pt x="2543" y="66283"/>
                </a:lnTo>
                <a:lnTo>
                  <a:pt x="0" y="59501"/>
                </a:lnTo>
                <a:lnTo>
                  <a:pt x="0" y="58130"/>
                </a:lnTo>
                <a:lnTo>
                  <a:pt x="2808" y="65618"/>
                </a:lnTo>
                <a:lnTo>
                  <a:pt x="3404" y="65618"/>
                </a:lnTo>
                <a:lnTo>
                  <a:pt x="8019" y="53311"/>
                </a:lnTo>
                <a:lnTo>
                  <a:pt x="3362" y="40891"/>
                </a:lnTo>
                <a:lnTo>
                  <a:pt x="2850" y="40891"/>
                </a:lnTo>
                <a:lnTo>
                  <a:pt x="0" y="48492"/>
                </a:lnTo>
                <a:lnTo>
                  <a:pt x="0" y="47120"/>
                </a:lnTo>
                <a:lnTo>
                  <a:pt x="2543" y="40339"/>
                </a:lnTo>
                <a:lnTo>
                  <a:pt x="2543" y="38706"/>
                </a:lnTo>
                <a:lnTo>
                  <a:pt x="0" y="31925"/>
                </a:lnTo>
                <a:lnTo>
                  <a:pt x="0" y="30553"/>
                </a:lnTo>
                <a:lnTo>
                  <a:pt x="2785" y="37982"/>
                </a:lnTo>
                <a:lnTo>
                  <a:pt x="3426" y="37982"/>
                </a:lnTo>
                <a:lnTo>
                  <a:pt x="8019" y="25734"/>
                </a:lnTo>
                <a:lnTo>
                  <a:pt x="3389" y="13387"/>
                </a:lnTo>
                <a:lnTo>
                  <a:pt x="2822" y="13387"/>
                </a:lnTo>
                <a:lnTo>
                  <a:pt x="0" y="20915"/>
                </a:lnTo>
                <a:lnTo>
                  <a:pt x="0" y="19544"/>
                </a:lnTo>
                <a:lnTo>
                  <a:pt x="2543" y="12762"/>
                </a:lnTo>
                <a:lnTo>
                  <a:pt x="2543" y="11129"/>
                </a:lnTo>
                <a:lnTo>
                  <a:pt x="0" y="4348"/>
                </a:lnTo>
                <a:lnTo>
                  <a:pt x="0" y="2976"/>
                </a:lnTo>
                <a:lnTo>
                  <a:pt x="2813" y="10478"/>
                </a:lnTo>
                <a:lnTo>
                  <a:pt x="3399" y="10478"/>
                </a:lnTo>
                <a:lnTo>
                  <a:pt x="7328" y="0"/>
                </a:lnTo>
                <a:lnTo>
                  <a:pt x="7843" y="0"/>
                </a:lnTo>
                <a:lnTo>
                  <a:pt x="3633" y="11224"/>
                </a:lnTo>
                <a:lnTo>
                  <a:pt x="3633" y="12667"/>
                </a:lnTo>
                <a:lnTo>
                  <a:pt x="8277" y="25048"/>
                </a:lnTo>
                <a:lnTo>
                  <a:pt x="12885" y="12758"/>
                </a:lnTo>
                <a:lnTo>
                  <a:pt x="12885" y="11133"/>
                </a:lnTo>
                <a:lnTo>
                  <a:pt x="8710" y="0"/>
                </a:lnTo>
                <a:lnTo>
                  <a:pt x="9225" y="0"/>
                </a:lnTo>
                <a:lnTo>
                  <a:pt x="13154" y="10478"/>
                </a:lnTo>
                <a:lnTo>
                  <a:pt x="13740" y="10478"/>
                </a:lnTo>
                <a:lnTo>
                  <a:pt x="17670" y="0"/>
                </a:lnTo>
                <a:lnTo>
                  <a:pt x="18184" y="0"/>
                </a:lnTo>
                <a:lnTo>
                  <a:pt x="13976" y="11221"/>
                </a:lnTo>
                <a:lnTo>
                  <a:pt x="13976" y="12670"/>
                </a:lnTo>
                <a:lnTo>
                  <a:pt x="18618" y="25048"/>
                </a:lnTo>
                <a:lnTo>
                  <a:pt x="23228" y="12755"/>
                </a:lnTo>
                <a:lnTo>
                  <a:pt x="23228" y="11136"/>
                </a:lnTo>
                <a:lnTo>
                  <a:pt x="19052" y="0"/>
                </a:lnTo>
                <a:lnTo>
                  <a:pt x="19566" y="0"/>
                </a:lnTo>
                <a:lnTo>
                  <a:pt x="23495" y="10478"/>
                </a:lnTo>
                <a:lnTo>
                  <a:pt x="24082" y="10478"/>
                </a:lnTo>
                <a:lnTo>
                  <a:pt x="28011" y="0"/>
                </a:lnTo>
                <a:lnTo>
                  <a:pt x="28525" y="0"/>
                </a:lnTo>
                <a:lnTo>
                  <a:pt x="24319" y="11218"/>
                </a:lnTo>
                <a:lnTo>
                  <a:pt x="24319" y="12673"/>
                </a:lnTo>
                <a:lnTo>
                  <a:pt x="28959" y="25048"/>
                </a:lnTo>
                <a:lnTo>
                  <a:pt x="33571" y="12752"/>
                </a:lnTo>
                <a:lnTo>
                  <a:pt x="33571" y="11139"/>
                </a:lnTo>
                <a:lnTo>
                  <a:pt x="29393" y="0"/>
                </a:lnTo>
                <a:lnTo>
                  <a:pt x="29907" y="0"/>
                </a:lnTo>
                <a:lnTo>
                  <a:pt x="33837" y="10478"/>
                </a:lnTo>
                <a:lnTo>
                  <a:pt x="34423" y="10478"/>
                </a:lnTo>
                <a:lnTo>
                  <a:pt x="38353" y="0"/>
                </a:lnTo>
                <a:lnTo>
                  <a:pt x="38867" y="0"/>
                </a:lnTo>
                <a:lnTo>
                  <a:pt x="34661" y="11214"/>
                </a:lnTo>
                <a:lnTo>
                  <a:pt x="34661" y="12677"/>
                </a:lnTo>
                <a:lnTo>
                  <a:pt x="39301" y="25048"/>
                </a:lnTo>
                <a:lnTo>
                  <a:pt x="43913" y="12749"/>
                </a:lnTo>
                <a:lnTo>
                  <a:pt x="43913" y="11142"/>
                </a:lnTo>
                <a:lnTo>
                  <a:pt x="39734" y="0"/>
                </a:lnTo>
                <a:lnTo>
                  <a:pt x="40249" y="0"/>
                </a:lnTo>
                <a:lnTo>
                  <a:pt x="44178" y="10478"/>
                </a:lnTo>
                <a:lnTo>
                  <a:pt x="44764" y="10478"/>
                </a:lnTo>
                <a:lnTo>
                  <a:pt x="48694" y="0"/>
                </a:lnTo>
                <a:lnTo>
                  <a:pt x="49208" y="0"/>
                </a:lnTo>
                <a:lnTo>
                  <a:pt x="45004" y="11211"/>
                </a:lnTo>
                <a:lnTo>
                  <a:pt x="45004" y="12680"/>
                </a:lnTo>
                <a:lnTo>
                  <a:pt x="49642" y="25048"/>
                </a:lnTo>
                <a:lnTo>
                  <a:pt x="54256" y="12745"/>
                </a:lnTo>
                <a:lnTo>
                  <a:pt x="54256" y="11146"/>
                </a:lnTo>
                <a:lnTo>
                  <a:pt x="50076" y="0"/>
                </a:lnTo>
                <a:lnTo>
                  <a:pt x="50590" y="0"/>
                </a:lnTo>
                <a:lnTo>
                  <a:pt x="54519" y="10478"/>
                </a:lnTo>
                <a:lnTo>
                  <a:pt x="55106" y="10478"/>
                </a:lnTo>
                <a:lnTo>
                  <a:pt x="59035" y="0"/>
                </a:lnTo>
                <a:lnTo>
                  <a:pt x="59549" y="0"/>
                </a:lnTo>
                <a:lnTo>
                  <a:pt x="55346" y="11208"/>
                </a:lnTo>
                <a:lnTo>
                  <a:pt x="55346" y="12683"/>
                </a:lnTo>
                <a:lnTo>
                  <a:pt x="59983" y="25048"/>
                </a:lnTo>
                <a:lnTo>
                  <a:pt x="64598" y="12742"/>
                </a:lnTo>
                <a:lnTo>
                  <a:pt x="64598" y="1114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399" cy="1463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Questrial"/>
              <a:buNone/>
              <a:defRPr sz="18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1024128" y="6470703"/>
            <a:ext cx="215414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842932" y="6470703"/>
            <a:ext cx="5901458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0837334" y="6470703"/>
            <a:ext cx="973666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4" name="Shape 24"/>
          <p:cNvCxnSpPr/>
          <p:nvPr/>
        </p:nvCxnSpPr>
        <p:spPr>
          <a:xfrm rot="10800000">
            <a:off x="8386842" y="5264105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3872483" y="-562355"/>
            <a:ext cx="4023360" cy="97200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482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265176" marR="0" lvl="1" indent="-2387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448056" marR="0" lvl="2" indent="-543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594360" marR="0" lvl="3" indent="-4825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777240" marR="0" lvl="4" indent="-5334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914400" marR="0" lvl="5" indent="-50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060704" marR="0" lvl="6" indent="-5740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216152" marR="0" lvl="7" indent="-6045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362456" marR="0" lvl="8" indent="-543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1024128" y="6470703"/>
            <a:ext cx="215414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4842932" y="6470703"/>
            <a:ext cx="5901458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0837334" y="6470703"/>
            <a:ext cx="973666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 rot="5400000">
            <a:off x="7334249" y="2152650"/>
            <a:ext cx="5410200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2076450" y="-323849"/>
            <a:ext cx="5410200" cy="758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482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265176" marR="0" lvl="1" indent="-2387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448056" marR="0" lvl="2" indent="-543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594360" marR="0" lvl="3" indent="-4825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777240" marR="0" lvl="4" indent="-5334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914400" marR="0" lvl="5" indent="-50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060704" marR="0" lvl="6" indent="-5740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216152" marR="0" lvl="7" indent="-6045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362456" marR="0" lvl="8" indent="-543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1024128" y="6470703"/>
            <a:ext cx="215414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4842932" y="6470703"/>
            <a:ext cx="5901458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10837334" y="6470703"/>
            <a:ext cx="973666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92" name="Shape 92"/>
          <p:cNvCxnSpPr/>
          <p:nvPr/>
        </p:nvCxnSpPr>
        <p:spPr>
          <a:xfrm rot="10800000">
            <a:off x="10058400" y="59262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1024128" y="6470703"/>
            <a:ext cx="215414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4842932" y="6470703"/>
            <a:ext cx="5901458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0837334" y="6470703"/>
            <a:ext cx="973666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024128" y="471508"/>
            <a:ext cx="4389119" cy="1737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Font typeface="Questrial"/>
              <a:buNone/>
              <a:defRPr sz="4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5715000" y="822959"/>
            <a:ext cx="5678423" cy="5184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609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Questrial"/>
              <a:buChar char=" 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265176" marR="0" lvl="1" indent="-1117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448056" marR="0" lvl="2" indent="-416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594360" marR="0" lvl="3" indent="-3555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777240" marR="0" lvl="4" indent="-4064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914400" marR="0" lvl="5" indent="-38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060704" marR="0" lvl="6" indent="-4470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216152" marR="0" lvl="7" indent="-4775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362456" marR="0" lvl="8" indent="-416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1024128" y="2257506"/>
            <a:ext cx="4389119" cy="37622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8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Font typeface="Quest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1024128" y="6470703"/>
            <a:ext cx="215414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842932" y="6470703"/>
            <a:ext cx="5901458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0837334" y="6470703"/>
            <a:ext cx="973666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0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482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265176" marR="0" lvl="1" indent="-2387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448056" marR="0" lvl="2" indent="-543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594360" marR="0" lvl="3" indent="-4825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777240" marR="0" lvl="4" indent="-5334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914400" marR="0" lvl="5" indent="-50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060704" marR="0" lvl="6" indent="-5740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216152" marR="0" lvl="7" indent="-6045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362456" marR="0" lvl="8" indent="-543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1024128" y="6470703"/>
            <a:ext cx="215414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4842932" y="6470703"/>
            <a:ext cx="5901458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10837334" y="6470703"/>
            <a:ext cx="973666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6D68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23" y="7"/>
            <a:ext cx="12191977" cy="45719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3284"/>
                </a:moveTo>
                <a:lnTo>
                  <a:pt x="2518" y="119999"/>
                </a:lnTo>
                <a:lnTo>
                  <a:pt x="2004" y="119999"/>
                </a:lnTo>
                <a:lnTo>
                  <a:pt x="0" y="114655"/>
                </a:lnTo>
                <a:close/>
                <a:moveTo>
                  <a:pt x="119999" y="113197"/>
                </a:moveTo>
                <a:lnTo>
                  <a:pt x="119999" y="114569"/>
                </a:lnTo>
                <a:lnTo>
                  <a:pt x="117963" y="119999"/>
                </a:lnTo>
                <a:lnTo>
                  <a:pt x="117449" y="119999"/>
                </a:lnTo>
                <a:close/>
                <a:moveTo>
                  <a:pt x="116311" y="107003"/>
                </a:moveTo>
                <a:lnTo>
                  <a:pt x="117402" y="107003"/>
                </a:lnTo>
                <a:lnTo>
                  <a:pt x="117402" y="109911"/>
                </a:lnTo>
                <a:lnTo>
                  <a:pt x="116311" y="109911"/>
                </a:lnTo>
                <a:close/>
                <a:moveTo>
                  <a:pt x="105969" y="107003"/>
                </a:moveTo>
                <a:lnTo>
                  <a:pt x="107059" y="107003"/>
                </a:lnTo>
                <a:lnTo>
                  <a:pt x="107059" y="109911"/>
                </a:lnTo>
                <a:lnTo>
                  <a:pt x="105969" y="109911"/>
                </a:lnTo>
                <a:close/>
                <a:moveTo>
                  <a:pt x="95626" y="107003"/>
                </a:moveTo>
                <a:lnTo>
                  <a:pt x="96717" y="107003"/>
                </a:lnTo>
                <a:lnTo>
                  <a:pt x="96717" y="109911"/>
                </a:lnTo>
                <a:lnTo>
                  <a:pt x="95626" y="109911"/>
                </a:lnTo>
                <a:close/>
                <a:moveTo>
                  <a:pt x="85283" y="107003"/>
                </a:moveTo>
                <a:lnTo>
                  <a:pt x="86374" y="107003"/>
                </a:lnTo>
                <a:lnTo>
                  <a:pt x="86374" y="109911"/>
                </a:lnTo>
                <a:lnTo>
                  <a:pt x="85283" y="109911"/>
                </a:lnTo>
                <a:close/>
                <a:moveTo>
                  <a:pt x="74941" y="107003"/>
                </a:moveTo>
                <a:lnTo>
                  <a:pt x="76032" y="107003"/>
                </a:lnTo>
                <a:lnTo>
                  <a:pt x="76032" y="109911"/>
                </a:lnTo>
                <a:lnTo>
                  <a:pt x="74941" y="109911"/>
                </a:lnTo>
                <a:close/>
                <a:moveTo>
                  <a:pt x="64598" y="107003"/>
                </a:moveTo>
                <a:lnTo>
                  <a:pt x="65689" y="107003"/>
                </a:lnTo>
                <a:lnTo>
                  <a:pt x="65689" y="109911"/>
                </a:lnTo>
                <a:lnTo>
                  <a:pt x="64598" y="109911"/>
                </a:lnTo>
                <a:close/>
                <a:moveTo>
                  <a:pt x="54255" y="107003"/>
                </a:moveTo>
                <a:lnTo>
                  <a:pt x="55346" y="107003"/>
                </a:lnTo>
                <a:lnTo>
                  <a:pt x="55346" y="109911"/>
                </a:lnTo>
                <a:lnTo>
                  <a:pt x="54255" y="109911"/>
                </a:lnTo>
                <a:close/>
                <a:moveTo>
                  <a:pt x="43913" y="107003"/>
                </a:moveTo>
                <a:lnTo>
                  <a:pt x="45004" y="107003"/>
                </a:lnTo>
                <a:lnTo>
                  <a:pt x="45004" y="109911"/>
                </a:lnTo>
                <a:lnTo>
                  <a:pt x="43913" y="109911"/>
                </a:lnTo>
                <a:close/>
                <a:moveTo>
                  <a:pt x="33570" y="107003"/>
                </a:moveTo>
                <a:lnTo>
                  <a:pt x="34661" y="107003"/>
                </a:lnTo>
                <a:lnTo>
                  <a:pt x="34661" y="109911"/>
                </a:lnTo>
                <a:lnTo>
                  <a:pt x="33570" y="109911"/>
                </a:lnTo>
                <a:close/>
                <a:moveTo>
                  <a:pt x="23228" y="107003"/>
                </a:moveTo>
                <a:lnTo>
                  <a:pt x="24318" y="107003"/>
                </a:lnTo>
                <a:lnTo>
                  <a:pt x="24318" y="109911"/>
                </a:lnTo>
                <a:lnTo>
                  <a:pt x="23228" y="109911"/>
                </a:lnTo>
                <a:close/>
                <a:moveTo>
                  <a:pt x="12885" y="107003"/>
                </a:moveTo>
                <a:lnTo>
                  <a:pt x="13976" y="107003"/>
                </a:lnTo>
                <a:lnTo>
                  <a:pt x="13976" y="109911"/>
                </a:lnTo>
                <a:lnTo>
                  <a:pt x="12885" y="109911"/>
                </a:lnTo>
                <a:close/>
                <a:moveTo>
                  <a:pt x="2542" y="107003"/>
                </a:moveTo>
                <a:lnTo>
                  <a:pt x="3633" y="107003"/>
                </a:lnTo>
                <a:lnTo>
                  <a:pt x="3633" y="109911"/>
                </a:lnTo>
                <a:lnTo>
                  <a:pt x="2542" y="109911"/>
                </a:lnTo>
                <a:close/>
                <a:moveTo>
                  <a:pt x="111140" y="93207"/>
                </a:moveTo>
                <a:lnTo>
                  <a:pt x="112231" y="93207"/>
                </a:lnTo>
                <a:lnTo>
                  <a:pt x="112231" y="96116"/>
                </a:lnTo>
                <a:lnTo>
                  <a:pt x="111140" y="96116"/>
                </a:lnTo>
                <a:close/>
                <a:moveTo>
                  <a:pt x="100797" y="93207"/>
                </a:moveTo>
                <a:lnTo>
                  <a:pt x="101888" y="93207"/>
                </a:lnTo>
                <a:lnTo>
                  <a:pt x="101888" y="96116"/>
                </a:lnTo>
                <a:lnTo>
                  <a:pt x="100797" y="96116"/>
                </a:lnTo>
                <a:close/>
                <a:moveTo>
                  <a:pt x="90455" y="93207"/>
                </a:moveTo>
                <a:lnTo>
                  <a:pt x="91545" y="93207"/>
                </a:lnTo>
                <a:lnTo>
                  <a:pt x="91545" y="96116"/>
                </a:lnTo>
                <a:lnTo>
                  <a:pt x="90455" y="96116"/>
                </a:lnTo>
                <a:close/>
                <a:moveTo>
                  <a:pt x="80112" y="93207"/>
                </a:moveTo>
                <a:lnTo>
                  <a:pt x="81203" y="93207"/>
                </a:lnTo>
                <a:lnTo>
                  <a:pt x="81203" y="96116"/>
                </a:lnTo>
                <a:lnTo>
                  <a:pt x="80112" y="96116"/>
                </a:lnTo>
                <a:close/>
                <a:moveTo>
                  <a:pt x="69769" y="93207"/>
                </a:moveTo>
                <a:lnTo>
                  <a:pt x="70860" y="93207"/>
                </a:lnTo>
                <a:lnTo>
                  <a:pt x="70860" y="96116"/>
                </a:lnTo>
                <a:lnTo>
                  <a:pt x="69769" y="96116"/>
                </a:lnTo>
                <a:close/>
                <a:moveTo>
                  <a:pt x="59427" y="93207"/>
                </a:moveTo>
                <a:lnTo>
                  <a:pt x="60518" y="93207"/>
                </a:lnTo>
                <a:lnTo>
                  <a:pt x="60518" y="96116"/>
                </a:lnTo>
                <a:lnTo>
                  <a:pt x="59427" y="96116"/>
                </a:lnTo>
                <a:close/>
                <a:moveTo>
                  <a:pt x="49084" y="93207"/>
                </a:moveTo>
                <a:lnTo>
                  <a:pt x="50175" y="93207"/>
                </a:lnTo>
                <a:lnTo>
                  <a:pt x="50175" y="96116"/>
                </a:lnTo>
                <a:lnTo>
                  <a:pt x="49084" y="96116"/>
                </a:lnTo>
                <a:close/>
                <a:moveTo>
                  <a:pt x="38742" y="93207"/>
                </a:moveTo>
                <a:lnTo>
                  <a:pt x="39832" y="93207"/>
                </a:lnTo>
                <a:lnTo>
                  <a:pt x="39832" y="96116"/>
                </a:lnTo>
                <a:lnTo>
                  <a:pt x="38742" y="96116"/>
                </a:lnTo>
                <a:close/>
                <a:moveTo>
                  <a:pt x="28399" y="93207"/>
                </a:moveTo>
                <a:lnTo>
                  <a:pt x="29490" y="93207"/>
                </a:lnTo>
                <a:lnTo>
                  <a:pt x="29490" y="96116"/>
                </a:lnTo>
                <a:lnTo>
                  <a:pt x="28399" y="96116"/>
                </a:lnTo>
                <a:close/>
                <a:moveTo>
                  <a:pt x="18056" y="93207"/>
                </a:moveTo>
                <a:lnTo>
                  <a:pt x="19147" y="93207"/>
                </a:lnTo>
                <a:lnTo>
                  <a:pt x="19147" y="96116"/>
                </a:lnTo>
                <a:lnTo>
                  <a:pt x="18056" y="96116"/>
                </a:lnTo>
                <a:close/>
                <a:moveTo>
                  <a:pt x="7714" y="93207"/>
                </a:moveTo>
                <a:lnTo>
                  <a:pt x="8805" y="93207"/>
                </a:lnTo>
                <a:lnTo>
                  <a:pt x="8805" y="96116"/>
                </a:lnTo>
                <a:lnTo>
                  <a:pt x="7714" y="96116"/>
                </a:lnTo>
                <a:close/>
                <a:moveTo>
                  <a:pt x="28959" y="81573"/>
                </a:moveTo>
                <a:lnTo>
                  <a:pt x="24319" y="93949"/>
                </a:lnTo>
                <a:lnTo>
                  <a:pt x="24319" y="95404"/>
                </a:lnTo>
                <a:lnTo>
                  <a:pt x="28959" y="107779"/>
                </a:lnTo>
                <a:lnTo>
                  <a:pt x="33570" y="95483"/>
                </a:lnTo>
                <a:lnTo>
                  <a:pt x="33570" y="93869"/>
                </a:lnTo>
                <a:close/>
                <a:moveTo>
                  <a:pt x="8277" y="81573"/>
                </a:moveTo>
                <a:lnTo>
                  <a:pt x="3633" y="93955"/>
                </a:lnTo>
                <a:lnTo>
                  <a:pt x="3633" y="95397"/>
                </a:lnTo>
                <a:lnTo>
                  <a:pt x="8277" y="107779"/>
                </a:lnTo>
                <a:lnTo>
                  <a:pt x="12885" y="95490"/>
                </a:lnTo>
                <a:lnTo>
                  <a:pt x="12885" y="93863"/>
                </a:lnTo>
                <a:close/>
                <a:moveTo>
                  <a:pt x="39301" y="81573"/>
                </a:moveTo>
                <a:lnTo>
                  <a:pt x="34661" y="93945"/>
                </a:lnTo>
                <a:lnTo>
                  <a:pt x="34661" y="95407"/>
                </a:lnTo>
                <a:lnTo>
                  <a:pt x="39301" y="107779"/>
                </a:lnTo>
                <a:lnTo>
                  <a:pt x="43913" y="95479"/>
                </a:lnTo>
                <a:lnTo>
                  <a:pt x="43913" y="93873"/>
                </a:lnTo>
                <a:close/>
                <a:moveTo>
                  <a:pt x="18618" y="81573"/>
                </a:moveTo>
                <a:lnTo>
                  <a:pt x="13976" y="93952"/>
                </a:lnTo>
                <a:lnTo>
                  <a:pt x="13976" y="95401"/>
                </a:lnTo>
                <a:lnTo>
                  <a:pt x="18618" y="107779"/>
                </a:lnTo>
                <a:lnTo>
                  <a:pt x="23228" y="95486"/>
                </a:lnTo>
                <a:lnTo>
                  <a:pt x="23228" y="93866"/>
                </a:lnTo>
                <a:close/>
                <a:moveTo>
                  <a:pt x="80666" y="81573"/>
                </a:moveTo>
                <a:lnTo>
                  <a:pt x="76032" y="93932"/>
                </a:lnTo>
                <a:lnTo>
                  <a:pt x="76032" y="95421"/>
                </a:lnTo>
                <a:lnTo>
                  <a:pt x="80666" y="107779"/>
                </a:lnTo>
                <a:lnTo>
                  <a:pt x="85283" y="95466"/>
                </a:lnTo>
                <a:lnTo>
                  <a:pt x="85283" y="93887"/>
                </a:lnTo>
                <a:close/>
                <a:moveTo>
                  <a:pt x="49642" y="81573"/>
                </a:moveTo>
                <a:lnTo>
                  <a:pt x="45004" y="93942"/>
                </a:lnTo>
                <a:lnTo>
                  <a:pt x="45004" y="95411"/>
                </a:lnTo>
                <a:lnTo>
                  <a:pt x="49642" y="107779"/>
                </a:lnTo>
                <a:lnTo>
                  <a:pt x="54256" y="95476"/>
                </a:lnTo>
                <a:lnTo>
                  <a:pt x="54256" y="93876"/>
                </a:lnTo>
                <a:close/>
                <a:moveTo>
                  <a:pt x="59983" y="81573"/>
                </a:moveTo>
                <a:lnTo>
                  <a:pt x="55346" y="93938"/>
                </a:lnTo>
                <a:lnTo>
                  <a:pt x="55346" y="95414"/>
                </a:lnTo>
                <a:lnTo>
                  <a:pt x="59983" y="107779"/>
                </a:lnTo>
                <a:lnTo>
                  <a:pt x="64598" y="95473"/>
                </a:lnTo>
                <a:lnTo>
                  <a:pt x="64598" y="93880"/>
                </a:lnTo>
                <a:close/>
                <a:moveTo>
                  <a:pt x="91007" y="81573"/>
                </a:moveTo>
                <a:lnTo>
                  <a:pt x="86374" y="93928"/>
                </a:lnTo>
                <a:lnTo>
                  <a:pt x="86374" y="95424"/>
                </a:lnTo>
                <a:lnTo>
                  <a:pt x="91007" y="107779"/>
                </a:lnTo>
                <a:lnTo>
                  <a:pt x="95626" y="95462"/>
                </a:lnTo>
                <a:lnTo>
                  <a:pt x="95626" y="93890"/>
                </a:lnTo>
                <a:close/>
                <a:moveTo>
                  <a:pt x="70325" y="81573"/>
                </a:moveTo>
                <a:lnTo>
                  <a:pt x="65689" y="93935"/>
                </a:lnTo>
                <a:lnTo>
                  <a:pt x="65689" y="95417"/>
                </a:lnTo>
                <a:lnTo>
                  <a:pt x="70324" y="107779"/>
                </a:lnTo>
                <a:lnTo>
                  <a:pt x="74941" y="95469"/>
                </a:lnTo>
                <a:lnTo>
                  <a:pt x="74941" y="93883"/>
                </a:lnTo>
                <a:close/>
                <a:moveTo>
                  <a:pt x="111690" y="81573"/>
                </a:moveTo>
                <a:lnTo>
                  <a:pt x="107059" y="93922"/>
                </a:lnTo>
                <a:lnTo>
                  <a:pt x="107059" y="95431"/>
                </a:lnTo>
                <a:lnTo>
                  <a:pt x="111690" y="107779"/>
                </a:lnTo>
                <a:lnTo>
                  <a:pt x="116311" y="95456"/>
                </a:lnTo>
                <a:lnTo>
                  <a:pt x="116311" y="93897"/>
                </a:lnTo>
                <a:close/>
                <a:moveTo>
                  <a:pt x="101349" y="81573"/>
                </a:moveTo>
                <a:lnTo>
                  <a:pt x="96717" y="93925"/>
                </a:lnTo>
                <a:lnTo>
                  <a:pt x="96717" y="95427"/>
                </a:lnTo>
                <a:lnTo>
                  <a:pt x="101349" y="107779"/>
                </a:lnTo>
                <a:lnTo>
                  <a:pt x="105969" y="95459"/>
                </a:lnTo>
                <a:lnTo>
                  <a:pt x="105969" y="93893"/>
                </a:lnTo>
                <a:close/>
                <a:moveTo>
                  <a:pt x="116311" y="79457"/>
                </a:moveTo>
                <a:lnTo>
                  <a:pt x="117402" y="79457"/>
                </a:lnTo>
                <a:lnTo>
                  <a:pt x="117402" y="82366"/>
                </a:lnTo>
                <a:lnTo>
                  <a:pt x="116311" y="82366"/>
                </a:lnTo>
                <a:close/>
                <a:moveTo>
                  <a:pt x="105969" y="79457"/>
                </a:moveTo>
                <a:lnTo>
                  <a:pt x="107059" y="79457"/>
                </a:lnTo>
                <a:lnTo>
                  <a:pt x="107059" y="82366"/>
                </a:lnTo>
                <a:lnTo>
                  <a:pt x="105969" y="82366"/>
                </a:lnTo>
                <a:close/>
                <a:moveTo>
                  <a:pt x="95626" y="79457"/>
                </a:moveTo>
                <a:lnTo>
                  <a:pt x="96717" y="79457"/>
                </a:lnTo>
                <a:lnTo>
                  <a:pt x="96717" y="82366"/>
                </a:lnTo>
                <a:lnTo>
                  <a:pt x="95626" y="82366"/>
                </a:lnTo>
                <a:close/>
                <a:moveTo>
                  <a:pt x="85283" y="79457"/>
                </a:moveTo>
                <a:lnTo>
                  <a:pt x="86374" y="79457"/>
                </a:lnTo>
                <a:lnTo>
                  <a:pt x="86374" y="82366"/>
                </a:lnTo>
                <a:lnTo>
                  <a:pt x="85283" y="82366"/>
                </a:lnTo>
                <a:close/>
                <a:moveTo>
                  <a:pt x="74941" y="79457"/>
                </a:moveTo>
                <a:lnTo>
                  <a:pt x="76032" y="79457"/>
                </a:lnTo>
                <a:lnTo>
                  <a:pt x="76032" y="82366"/>
                </a:lnTo>
                <a:lnTo>
                  <a:pt x="74941" y="82366"/>
                </a:lnTo>
                <a:close/>
                <a:moveTo>
                  <a:pt x="64598" y="79457"/>
                </a:moveTo>
                <a:lnTo>
                  <a:pt x="65689" y="79457"/>
                </a:lnTo>
                <a:lnTo>
                  <a:pt x="65689" y="82366"/>
                </a:lnTo>
                <a:lnTo>
                  <a:pt x="64598" y="82366"/>
                </a:lnTo>
                <a:close/>
                <a:moveTo>
                  <a:pt x="54256" y="79457"/>
                </a:moveTo>
                <a:lnTo>
                  <a:pt x="55346" y="79457"/>
                </a:lnTo>
                <a:lnTo>
                  <a:pt x="55346" y="82366"/>
                </a:lnTo>
                <a:lnTo>
                  <a:pt x="54256" y="82366"/>
                </a:lnTo>
                <a:close/>
                <a:moveTo>
                  <a:pt x="43913" y="79457"/>
                </a:moveTo>
                <a:lnTo>
                  <a:pt x="45004" y="79457"/>
                </a:lnTo>
                <a:lnTo>
                  <a:pt x="45004" y="82366"/>
                </a:lnTo>
                <a:lnTo>
                  <a:pt x="43913" y="82366"/>
                </a:lnTo>
                <a:close/>
                <a:moveTo>
                  <a:pt x="33570" y="79457"/>
                </a:moveTo>
                <a:lnTo>
                  <a:pt x="34661" y="79457"/>
                </a:lnTo>
                <a:lnTo>
                  <a:pt x="34661" y="82366"/>
                </a:lnTo>
                <a:lnTo>
                  <a:pt x="33570" y="82366"/>
                </a:lnTo>
                <a:close/>
                <a:moveTo>
                  <a:pt x="23228" y="79457"/>
                </a:moveTo>
                <a:lnTo>
                  <a:pt x="24319" y="79457"/>
                </a:lnTo>
                <a:lnTo>
                  <a:pt x="24319" y="82366"/>
                </a:lnTo>
                <a:lnTo>
                  <a:pt x="23228" y="82366"/>
                </a:lnTo>
                <a:close/>
                <a:moveTo>
                  <a:pt x="12885" y="79457"/>
                </a:moveTo>
                <a:lnTo>
                  <a:pt x="13976" y="79457"/>
                </a:lnTo>
                <a:lnTo>
                  <a:pt x="13976" y="82366"/>
                </a:lnTo>
                <a:lnTo>
                  <a:pt x="12885" y="82366"/>
                </a:lnTo>
                <a:close/>
                <a:moveTo>
                  <a:pt x="2542" y="79457"/>
                </a:moveTo>
                <a:lnTo>
                  <a:pt x="3633" y="79457"/>
                </a:lnTo>
                <a:lnTo>
                  <a:pt x="3633" y="82366"/>
                </a:lnTo>
                <a:lnTo>
                  <a:pt x="2542" y="82366"/>
                </a:lnTo>
                <a:close/>
                <a:moveTo>
                  <a:pt x="106241" y="68527"/>
                </a:moveTo>
                <a:lnTo>
                  <a:pt x="101606" y="80888"/>
                </a:lnTo>
                <a:lnTo>
                  <a:pt x="106226" y="93207"/>
                </a:lnTo>
                <a:lnTo>
                  <a:pt x="106813" y="93207"/>
                </a:lnTo>
                <a:lnTo>
                  <a:pt x="111433" y="80888"/>
                </a:lnTo>
                <a:lnTo>
                  <a:pt x="106798" y="68527"/>
                </a:lnTo>
                <a:close/>
                <a:moveTo>
                  <a:pt x="95900" y="68527"/>
                </a:moveTo>
                <a:lnTo>
                  <a:pt x="91264" y="80888"/>
                </a:lnTo>
                <a:lnTo>
                  <a:pt x="95884" y="93207"/>
                </a:lnTo>
                <a:lnTo>
                  <a:pt x="96472" y="93207"/>
                </a:lnTo>
                <a:lnTo>
                  <a:pt x="101092" y="80888"/>
                </a:lnTo>
                <a:lnTo>
                  <a:pt x="96456" y="68527"/>
                </a:lnTo>
                <a:close/>
                <a:moveTo>
                  <a:pt x="85558" y="68527"/>
                </a:moveTo>
                <a:lnTo>
                  <a:pt x="80923" y="80888"/>
                </a:lnTo>
                <a:lnTo>
                  <a:pt x="85543" y="93207"/>
                </a:lnTo>
                <a:lnTo>
                  <a:pt x="86130" y="93207"/>
                </a:lnTo>
                <a:lnTo>
                  <a:pt x="90750" y="80888"/>
                </a:lnTo>
                <a:lnTo>
                  <a:pt x="86115" y="68527"/>
                </a:lnTo>
                <a:close/>
                <a:moveTo>
                  <a:pt x="75217" y="68527"/>
                </a:moveTo>
                <a:lnTo>
                  <a:pt x="70582" y="80888"/>
                </a:lnTo>
                <a:lnTo>
                  <a:pt x="75201" y="93207"/>
                </a:lnTo>
                <a:lnTo>
                  <a:pt x="75789" y="93207"/>
                </a:lnTo>
                <a:lnTo>
                  <a:pt x="80409" y="80888"/>
                </a:lnTo>
                <a:lnTo>
                  <a:pt x="75774" y="68527"/>
                </a:lnTo>
                <a:close/>
                <a:moveTo>
                  <a:pt x="64875" y="68527"/>
                </a:moveTo>
                <a:lnTo>
                  <a:pt x="60240" y="80888"/>
                </a:lnTo>
                <a:lnTo>
                  <a:pt x="64860" y="93207"/>
                </a:lnTo>
                <a:lnTo>
                  <a:pt x="65448" y="93207"/>
                </a:lnTo>
                <a:lnTo>
                  <a:pt x="70067" y="80888"/>
                </a:lnTo>
                <a:lnTo>
                  <a:pt x="65432" y="68527"/>
                </a:lnTo>
                <a:close/>
                <a:moveTo>
                  <a:pt x="54534" y="68527"/>
                </a:moveTo>
                <a:lnTo>
                  <a:pt x="49899" y="80888"/>
                </a:lnTo>
                <a:lnTo>
                  <a:pt x="54519" y="93207"/>
                </a:lnTo>
                <a:lnTo>
                  <a:pt x="55106" y="93207"/>
                </a:lnTo>
                <a:lnTo>
                  <a:pt x="59726" y="80888"/>
                </a:lnTo>
                <a:lnTo>
                  <a:pt x="55091" y="68527"/>
                </a:lnTo>
                <a:close/>
                <a:moveTo>
                  <a:pt x="44193" y="68527"/>
                </a:moveTo>
                <a:lnTo>
                  <a:pt x="39558" y="80888"/>
                </a:lnTo>
                <a:lnTo>
                  <a:pt x="44177" y="93207"/>
                </a:lnTo>
                <a:lnTo>
                  <a:pt x="44765" y="93207"/>
                </a:lnTo>
                <a:lnTo>
                  <a:pt x="49385" y="80888"/>
                </a:lnTo>
                <a:lnTo>
                  <a:pt x="44749" y="68527"/>
                </a:lnTo>
                <a:close/>
                <a:moveTo>
                  <a:pt x="33852" y="68527"/>
                </a:moveTo>
                <a:lnTo>
                  <a:pt x="29216" y="80888"/>
                </a:lnTo>
                <a:lnTo>
                  <a:pt x="33836" y="93207"/>
                </a:lnTo>
                <a:lnTo>
                  <a:pt x="34424" y="93207"/>
                </a:lnTo>
                <a:lnTo>
                  <a:pt x="39044" y="80888"/>
                </a:lnTo>
                <a:lnTo>
                  <a:pt x="34408" y="68527"/>
                </a:lnTo>
                <a:close/>
                <a:moveTo>
                  <a:pt x="23510" y="68527"/>
                </a:moveTo>
                <a:lnTo>
                  <a:pt x="18875" y="80888"/>
                </a:lnTo>
                <a:lnTo>
                  <a:pt x="23495" y="93207"/>
                </a:lnTo>
                <a:lnTo>
                  <a:pt x="24082" y="93207"/>
                </a:lnTo>
                <a:lnTo>
                  <a:pt x="28702" y="80888"/>
                </a:lnTo>
                <a:lnTo>
                  <a:pt x="24067" y="68527"/>
                </a:lnTo>
                <a:close/>
                <a:moveTo>
                  <a:pt x="13169" y="68527"/>
                </a:moveTo>
                <a:lnTo>
                  <a:pt x="8534" y="80888"/>
                </a:lnTo>
                <a:lnTo>
                  <a:pt x="13153" y="93207"/>
                </a:lnTo>
                <a:lnTo>
                  <a:pt x="13741" y="93207"/>
                </a:lnTo>
                <a:lnTo>
                  <a:pt x="18361" y="80888"/>
                </a:lnTo>
                <a:lnTo>
                  <a:pt x="13726" y="68527"/>
                </a:lnTo>
                <a:close/>
                <a:moveTo>
                  <a:pt x="111140" y="65618"/>
                </a:moveTo>
                <a:lnTo>
                  <a:pt x="112231" y="65618"/>
                </a:lnTo>
                <a:lnTo>
                  <a:pt x="112231" y="68527"/>
                </a:lnTo>
                <a:lnTo>
                  <a:pt x="111140" y="68527"/>
                </a:lnTo>
                <a:close/>
                <a:moveTo>
                  <a:pt x="100797" y="65618"/>
                </a:moveTo>
                <a:lnTo>
                  <a:pt x="101888" y="65618"/>
                </a:lnTo>
                <a:lnTo>
                  <a:pt x="101888" y="68527"/>
                </a:lnTo>
                <a:lnTo>
                  <a:pt x="100797" y="68527"/>
                </a:lnTo>
                <a:close/>
                <a:moveTo>
                  <a:pt x="90455" y="65618"/>
                </a:moveTo>
                <a:lnTo>
                  <a:pt x="91545" y="65618"/>
                </a:lnTo>
                <a:lnTo>
                  <a:pt x="91545" y="68527"/>
                </a:lnTo>
                <a:lnTo>
                  <a:pt x="90455" y="68527"/>
                </a:lnTo>
                <a:close/>
                <a:moveTo>
                  <a:pt x="80112" y="65618"/>
                </a:moveTo>
                <a:lnTo>
                  <a:pt x="81203" y="65618"/>
                </a:lnTo>
                <a:lnTo>
                  <a:pt x="81203" y="68527"/>
                </a:lnTo>
                <a:lnTo>
                  <a:pt x="80112" y="68527"/>
                </a:lnTo>
                <a:close/>
                <a:moveTo>
                  <a:pt x="69769" y="65618"/>
                </a:moveTo>
                <a:lnTo>
                  <a:pt x="70860" y="65618"/>
                </a:lnTo>
                <a:lnTo>
                  <a:pt x="70860" y="68527"/>
                </a:lnTo>
                <a:lnTo>
                  <a:pt x="69769" y="68527"/>
                </a:lnTo>
                <a:close/>
                <a:moveTo>
                  <a:pt x="59427" y="65618"/>
                </a:moveTo>
                <a:lnTo>
                  <a:pt x="60518" y="65618"/>
                </a:lnTo>
                <a:lnTo>
                  <a:pt x="60518" y="68527"/>
                </a:lnTo>
                <a:lnTo>
                  <a:pt x="59427" y="68527"/>
                </a:lnTo>
                <a:close/>
                <a:moveTo>
                  <a:pt x="49084" y="65618"/>
                </a:moveTo>
                <a:lnTo>
                  <a:pt x="50175" y="65618"/>
                </a:lnTo>
                <a:lnTo>
                  <a:pt x="50175" y="68527"/>
                </a:lnTo>
                <a:lnTo>
                  <a:pt x="49084" y="68527"/>
                </a:lnTo>
                <a:close/>
                <a:moveTo>
                  <a:pt x="38742" y="65618"/>
                </a:moveTo>
                <a:lnTo>
                  <a:pt x="39832" y="65618"/>
                </a:lnTo>
                <a:lnTo>
                  <a:pt x="39832" y="68527"/>
                </a:lnTo>
                <a:lnTo>
                  <a:pt x="38742" y="68527"/>
                </a:lnTo>
                <a:close/>
                <a:moveTo>
                  <a:pt x="28399" y="65618"/>
                </a:moveTo>
                <a:lnTo>
                  <a:pt x="29490" y="65618"/>
                </a:lnTo>
                <a:lnTo>
                  <a:pt x="29490" y="68527"/>
                </a:lnTo>
                <a:lnTo>
                  <a:pt x="28399" y="68527"/>
                </a:lnTo>
                <a:close/>
                <a:moveTo>
                  <a:pt x="18056" y="65618"/>
                </a:moveTo>
                <a:lnTo>
                  <a:pt x="19147" y="65618"/>
                </a:lnTo>
                <a:lnTo>
                  <a:pt x="19147" y="68527"/>
                </a:lnTo>
                <a:lnTo>
                  <a:pt x="18056" y="68527"/>
                </a:lnTo>
                <a:close/>
                <a:moveTo>
                  <a:pt x="7714" y="65618"/>
                </a:moveTo>
                <a:lnTo>
                  <a:pt x="8805" y="65618"/>
                </a:lnTo>
                <a:lnTo>
                  <a:pt x="8805" y="68527"/>
                </a:lnTo>
                <a:lnTo>
                  <a:pt x="7714" y="68527"/>
                </a:lnTo>
                <a:close/>
                <a:moveTo>
                  <a:pt x="18618" y="53997"/>
                </a:moveTo>
                <a:lnTo>
                  <a:pt x="13976" y="66375"/>
                </a:lnTo>
                <a:lnTo>
                  <a:pt x="13976" y="67824"/>
                </a:lnTo>
                <a:lnTo>
                  <a:pt x="18618" y="80202"/>
                </a:lnTo>
                <a:lnTo>
                  <a:pt x="23228" y="67909"/>
                </a:lnTo>
                <a:lnTo>
                  <a:pt x="23228" y="66289"/>
                </a:lnTo>
                <a:close/>
                <a:moveTo>
                  <a:pt x="28959" y="53997"/>
                </a:moveTo>
                <a:lnTo>
                  <a:pt x="24319" y="66372"/>
                </a:lnTo>
                <a:lnTo>
                  <a:pt x="24319" y="67827"/>
                </a:lnTo>
                <a:lnTo>
                  <a:pt x="28959" y="80202"/>
                </a:lnTo>
                <a:lnTo>
                  <a:pt x="33570" y="67906"/>
                </a:lnTo>
                <a:lnTo>
                  <a:pt x="33570" y="66293"/>
                </a:lnTo>
                <a:close/>
                <a:moveTo>
                  <a:pt x="39301" y="53997"/>
                </a:moveTo>
                <a:lnTo>
                  <a:pt x="34661" y="66368"/>
                </a:lnTo>
                <a:lnTo>
                  <a:pt x="34661" y="67830"/>
                </a:lnTo>
                <a:lnTo>
                  <a:pt x="39301" y="80202"/>
                </a:lnTo>
                <a:lnTo>
                  <a:pt x="43913" y="67902"/>
                </a:lnTo>
                <a:lnTo>
                  <a:pt x="43913" y="66296"/>
                </a:lnTo>
                <a:close/>
                <a:moveTo>
                  <a:pt x="8277" y="53997"/>
                </a:moveTo>
                <a:lnTo>
                  <a:pt x="3633" y="66378"/>
                </a:lnTo>
                <a:lnTo>
                  <a:pt x="3633" y="67820"/>
                </a:lnTo>
                <a:lnTo>
                  <a:pt x="8277" y="80202"/>
                </a:lnTo>
                <a:lnTo>
                  <a:pt x="12885" y="67912"/>
                </a:lnTo>
                <a:lnTo>
                  <a:pt x="12885" y="66286"/>
                </a:lnTo>
                <a:close/>
                <a:moveTo>
                  <a:pt x="70324" y="53997"/>
                </a:moveTo>
                <a:lnTo>
                  <a:pt x="65689" y="66358"/>
                </a:lnTo>
                <a:lnTo>
                  <a:pt x="65689" y="67840"/>
                </a:lnTo>
                <a:lnTo>
                  <a:pt x="70325" y="80202"/>
                </a:lnTo>
                <a:lnTo>
                  <a:pt x="74941" y="67892"/>
                </a:lnTo>
                <a:lnTo>
                  <a:pt x="74941" y="66306"/>
                </a:lnTo>
                <a:close/>
                <a:moveTo>
                  <a:pt x="49642" y="53997"/>
                </a:moveTo>
                <a:lnTo>
                  <a:pt x="45004" y="66365"/>
                </a:lnTo>
                <a:lnTo>
                  <a:pt x="45004" y="67834"/>
                </a:lnTo>
                <a:lnTo>
                  <a:pt x="49642" y="80202"/>
                </a:lnTo>
                <a:lnTo>
                  <a:pt x="54256" y="67899"/>
                </a:lnTo>
                <a:lnTo>
                  <a:pt x="54256" y="66299"/>
                </a:lnTo>
                <a:close/>
                <a:moveTo>
                  <a:pt x="101349" y="53997"/>
                </a:moveTo>
                <a:lnTo>
                  <a:pt x="96717" y="66348"/>
                </a:lnTo>
                <a:lnTo>
                  <a:pt x="96717" y="67850"/>
                </a:lnTo>
                <a:lnTo>
                  <a:pt x="101349" y="80202"/>
                </a:lnTo>
                <a:lnTo>
                  <a:pt x="105969" y="67882"/>
                </a:lnTo>
                <a:lnTo>
                  <a:pt x="105969" y="66316"/>
                </a:lnTo>
                <a:close/>
                <a:moveTo>
                  <a:pt x="91007" y="53997"/>
                </a:moveTo>
                <a:lnTo>
                  <a:pt x="86374" y="66351"/>
                </a:lnTo>
                <a:lnTo>
                  <a:pt x="86374" y="67847"/>
                </a:lnTo>
                <a:lnTo>
                  <a:pt x="91007" y="80202"/>
                </a:lnTo>
                <a:lnTo>
                  <a:pt x="95626" y="67886"/>
                </a:lnTo>
                <a:lnTo>
                  <a:pt x="95626" y="66313"/>
                </a:lnTo>
                <a:close/>
                <a:moveTo>
                  <a:pt x="80666" y="53997"/>
                </a:moveTo>
                <a:lnTo>
                  <a:pt x="76032" y="66355"/>
                </a:lnTo>
                <a:lnTo>
                  <a:pt x="76032" y="67844"/>
                </a:lnTo>
                <a:lnTo>
                  <a:pt x="80666" y="80202"/>
                </a:lnTo>
                <a:lnTo>
                  <a:pt x="85283" y="67889"/>
                </a:lnTo>
                <a:lnTo>
                  <a:pt x="85283" y="66309"/>
                </a:lnTo>
                <a:close/>
                <a:moveTo>
                  <a:pt x="59983" y="53997"/>
                </a:moveTo>
                <a:lnTo>
                  <a:pt x="55346" y="66361"/>
                </a:lnTo>
                <a:lnTo>
                  <a:pt x="55346" y="67837"/>
                </a:lnTo>
                <a:lnTo>
                  <a:pt x="59983" y="80202"/>
                </a:lnTo>
                <a:lnTo>
                  <a:pt x="64598" y="67896"/>
                </a:lnTo>
                <a:lnTo>
                  <a:pt x="64598" y="66303"/>
                </a:lnTo>
                <a:close/>
                <a:moveTo>
                  <a:pt x="111690" y="53997"/>
                </a:moveTo>
                <a:lnTo>
                  <a:pt x="107059" y="66345"/>
                </a:lnTo>
                <a:lnTo>
                  <a:pt x="107059" y="67854"/>
                </a:lnTo>
                <a:lnTo>
                  <a:pt x="111690" y="80202"/>
                </a:lnTo>
                <a:lnTo>
                  <a:pt x="116311" y="67879"/>
                </a:lnTo>
                <a:lnTo>
                  <a:pt x="116311" y="66319"/>
                </a:lnTo>
                <a:close/>
                <a:moveTo>
                  <a:pt x="2542" y="51796"/>
                </a:moveTo>
                <a:lnTo>
                  <a:pt x="3633" y="51796"/>
                </a:lnTo>
                <a:lnTo>
                  <a:pt x="3633" y="54705"/>
                </a:lnTo>
                <a:lnTo>
                  <a:pt x="2542" y="54705"/>
                </a:lnTo>
                <a:close/>
                <a:moveTo>
                  <a:pt x="23228" y="51796"/>
                </a:moveTo>
                <a:lnTo>
                  <a:pt x="24318" y="51796"/>
                </a:lnTo>
                <a:lnTo>
                  <a:pt x="24318" y="54705"/>
                </a:lnTo>
                <a:lnTo>
                  <a:pt x="23228" y="54705"/>
                </a:lnTo>
                <a:close/>
                <a:moveTo>
                  <a:pt x="12885" y="51796"/>
                </a:moveTo>
                <a:lnTo>
                  <a:pt x="13976" y="51796"/>
                </a:lnTo>
                <a:lnTo>
                  <a:pt x="13976" y="54705"/>
                </a:lnTo>
                <a:lnTo>
                  <a:pt x="12885" y="54705"/>
                </a:lnTo>
                <a:close/>
                <a:moveTo>
                  <a:pt x="43913" y="51796"/>
                </a:moveTo>
                <a:lnTo>
                  <a:pt x="45004" y="51796"/>
                </a:lnTo>
                <a:lnTo>
                  <a:pt x="45004" y="54705"/>
                </a:lnTo>
                <a:lnTo>
                  <a:pt x="43913" y="54705"/>
                </a:lnTo>
                <a:close/>
                <a:moveTo>
                  <a:pt x="33570" y="51796"/>
                </a:moveTo>
                <a:lnTo>
                  <a:pt x="34661" y="51796"/>
                </a:lnTo>
                <a:lnTo>
                  <a:pt x="34661" y="54705"/>
                </a:lnTo>
                <a:lnTo>
                  <a:pt x="33570" y="54705"/>
                </a:lnTo>
                <a:close/>
                <a:moveTo>
                  <a:pt x="64598" y="51796"/>
                </a:moveTo>
                <a:lnTo>
                  <a:pt x="65689" y="51796"/>
                </a:lnTo>
                <a:lnTo>
                  <a:pt x="65689" y="54705"/>
                </a:lnTo>
                <a:lnTo>
                  <a:pt x="64598" y="54705"/>
                </a:lnTo>
                <a:close/>
                <a:moveTo>
                  <a:pt x="54255" y="51796"/>
                </a:moveTo>
                <a:lnTo>
                  <a:pt x="55346" y="51796"/>
                </a:lnTo>
                <a:lnTo>
                  <a:pt x="55346" y="54705"/>
                </a:lnTo>
                <a:lnTo>
                  <a:pt x="54255" y="54705"/>
                </a:lnTo>
                <a:close/>
                <a:moveTo>
                  <a:pt x="74941" y="51796"/>
                </a:moveTo>
                <a:lnTo>
                  <a:pt x="76032" y="51796"/>
                </a:lnTo>
                <a:lnTo>
                  <a:pt x="76032" y="54705"/>
                </a:lnTo>
                <a:lnTo>
                  <a:pt x="74941" y="54705"/>
                </a:lnTo>
                <a:close/>
                <a:moveTo>
                  <a:pt x="95626" y="51796"/>
                </a:moveTo>
                <a:lnTo>
                  <a:pt x="96717" y="51796"/>
                </a:lnTo>
                <a:lnTo>
                  <a:pt x="96717" y="54705"/>
                </a:lnTo>
                <a:lnTo>
                  <a:pt x="95626" y="54705"/>
                </a:lnTo>
                <a:close/>
                <a:moveTo>
                  <a:pt x="85283" y="51796"/>
                </a:moveTo>
                <a:lnTo>
                  <a:pt x="86374" y="51796"/>
                </a:lnTo>
                <a:lnTo>
                  <a:pt x="86374" y="54705"/>
                </a:lnTo>
                <a:lnTo>
                  <a:pt x="85283" y="54705"/>
                </a:lnTo>
                <a:close/>
                <a:moveTo>
                  <a:pt x="116311" y="51796"/>
                </a:moveTo>
                <a:lnTo>
                  <a:pt x="117402" y="51796"/>
                </a:lnTo>
                <a:lnTo>
                  <a:pt x="117402" y="54705"/>
                </a:lnTo>
                <a:lnTo>
                  <a:pt x="116311" y="54705"/>
                </a:lnTo>
                <a:close/>
                <a:moveTo>
                  <a:pt x="105969" y="51796"/>
                </a:moveTo>
                <a:lnTo>
                  <a:pt x="107059" y="51796"/>
                </a:lnTo>
                <a:lnTo>
                  <a:pt x="107059" y="54705"/>
                </a:lnTo>
                <a:lnTo>
                  <a:pt x="105969" y="54705"/>
                </a:lnTo>
                <a:close/>
                <a:moveTo>
                  <a:pt x="33874" y="40891"/>
                </a:moveTo>
                <a:lnTo>
                  <a:pt x="29216" y="53311"/>
                </a:lnTo>
                <a:lnTo>
                  <a:pt x="33832" y="65618"/>
                </a:lnTo>
                <a:lnTo>
                  <a:pt x="34428" y="65618"/>
                </a:lnTo>
                <a:lnTo>
                  <a:pt x="39044" y="53311"/>
                </a:lnTo>
                <a:lnTo>
                  <a:pt x="34386" y="40891"/>
                </a:lnTo>
                <a:close/>
                <a:moveTo>
                  <a:pt x="23533" y="40891"/>
                </a:moveTo>
                <a:lnTo>
                  <a:pt x="18875" y="53311"/>
                </a:lnTo>
                <a:lnTo>
                  <a:pt x="23490" y="65618"/>
                </a:lnTo>
                <a:lnTo>
                  <a:pt x="24087" y="65618"/>
                </a:lnTo>
                <a:lnTo>
                  <a:pt x="28702" y="53311"/>
                </a:lnTo>
                <a:lnTo>
                  <a:pt x="24045" y="40891"/>
                </a:lnTo>
                <a:close/>
                <a:moveTo>
                  <a:pt x="13191" y="40891"/>
                </a:moveTo>
                <a:lnTo>
                  <a:pt x="8534" y="53311"/>
                </a:lnTo>
                <a:lnTo>
                  <a:pt x="13149" y="65618"/>
                </a:lnTo>
                <a:lnTo>
                  <a:pt x="13745" y="65618"/>
                </a:lnTo>
                <a:lnTo>
                  <a:pt x="18361" y="53311"/>
                </a:lnTo>
                <a:lnTo>
                  <a:pt x="13703" y="40891"/>
                </a:lnTo>
                <a:close/>
                <a:moveTo>
                  <a:pt x="54557" y="40891"/>
                </a:moveTo>
                <a:lnTo>
                  <a:pt x="49899" y="53311"/>
                </a:lnTo>
                <a:lnTo>
                  <a:pt x="54514" y="65618"/>
                </a:lnTo>
                <a:lnTo>
                  <a:pt x="55111" y="65618"/>
                </a:lnTo>
                <a:lnTo>
                  <a:pt x="59726" y="53311"/>
                </a:lnTo>
                <a:lnTo>
                  <a:pt x="55069" y="40891"/>
                </a:lnTo>
                <a:close/>
                <a:moveTo>
                  <a:pt x="44215" y="40891"/>
                </a:moveTo>
                <a:lnTo>
                  <a:pt x="39558" y="53311"/>
                </a:lnTo>
                <a:lnTo>
                  <a:pt x="44173" y="65618"/>
                </a:lnTo>
                <a:lnTo>
                  <a:pt x="44769" y="65618"/>
                </a:lnTo>
                <a:lnTo>
                  <a:pt x="49385" y="53311"/>
                </a:lnTo>
                <a:lnTo>
                  <a:pt x="44727" y="40891"/>
                </a:lnTo>
                <a:close/>
                <a:moveTo>
                  <a:pt x="75239" y="40891"/>
                </a:moveTo>
                <a:lnTo>
                  <a:pt x="70582" y="53311"/>
                </a:lnTo>
                <a:lnTo>
                  <a:pt x="75197" y="65618"/>
                </a:lnTo>
                <a:lnTo>
                  <a:pt x="75793" y="65618"/>
                </a:lnTo>
                <a:lnTo>
                  <a:pt x="80409" y="53311"/>
                </a:lnTo>
                <a:lnTo>
                  <a:pt x="75751" y="40891"/>
                </a:lnTo>
                <a:close/>
                <a:moveTo>
                  <a:pt x="64898" y="40891"/>
                </a:moveTo>
                <a:lnTo>
                  <a:pt x="60240" y="53311"/>
                </a:lnTo>
                <a:lnTo>
                  <a:pt x="64856" y="65618"/>
                </a:lnTo>
                <a:lnTo>
                  <a:pt x="65452" y="65618"/>
                </a:lnTo>
                <a:lnTo>
                  <a:pt x="70067" y="53311"/>
                </a:lnTo>
                <a:lnTo>
                  <a:pt x="65410" y="40891"/>
                </a:lnTo>
                <a:close/>
                <a:moveTo>
                  <a:pt x="95922" y="40891"/>
                </a:moveTo>
                <a:lnTo>
                  <a:pt x="91264" y="53311"/>
                </a:lnTo>
                <a:lnTo>
                  <a:pt x="95880" y="65618"/>
                </a:lnTo>
                <a:lnTo>
                  <a:pt x="96476" y="65618"/>
                </a:lnTo>
                <a:lnTo>
                  <a:pt x="101092" y="53311"/>
                </a:lnTo>
                <a:lnTo>
                  <a:pt x="96434" y="40891"/>
                </a:lnTo>
                <a:close/>
                <a:moveTo>
                  <a:pt x="85581" y="40891"/>
                </a:moveTo>
                <a:lnTo>
                  <a:pt x="80923" y="53311"/>
                </a:lnTo>
                <a:lnTo>
                  <a:pt x="85538" y="65618"/>
                </a:lnTo>
                <a:lnTo>
                  <a:pt x="86135" y="65618"/>
                </a:lnTo>
                <a:lnTo>
                  <a:pt x="90750" y="53311"/>
                </a:lnTo>
                <a:lnTo>
                  <a:pt x="86093" y="40891"/>
                </a:lnTo>
                <a:close/>
                <a:moveTo>
                  <a:pt x="106263" y="40891"/>
                </a:moveTo>
                <a:lnTo>
                  <a:pt x="101606" y="53311"/>
                </a:lnTo>
                <a:lnTo>
                  <a:pt x="106221" y="65618"/>
                </a:lnTo>
                <a:lnTo>
                  <a:pt x="106818" y="65618"/>
                </a:lnTo>
                <a:lnTo>
                  <a:pt x="111433" y="53311"/>
                </a:lnTo>
                <a:lnTo>
                  <a:pt x="106775" y="40891"/>
                </a:lnTo>
                <a:close/>
                <a:moveTo>
                  <a:pt x="7714" y="37982"/>
                </a:moveTo>
                <a:lnTo>
                  <a:pt x="8805" y="37982"/>
                </a:lnTo>
                <a:lnTo>
                  <a:pt x="8805" y="40891"/>
                </a:lnTo>
                <a:lnTo>
                  <a:pt x="7714" y="40891"/>
                </a:lnTo>
                <a:close/>
                <a:moveTo>
                  <a:pt x="18056" y="37982"/>
                </a:moveTo>
                <a:lnTo>
                  <a:pt x="19147" y="37982"/>
                </a:lnTo>
                <a:lnTo>
                  <a:pt x="19147" y="40891"/>
                </a:lnTo>
                <a:lnTo>
                  <a:pt x="18056" y="40891"/>
                </a:lnTo>
                <a:close/>
                <a:moveTo>
                  <a:pt x="49084" y="37982"/>
                </a:moveTo>
                <a:lnTo>
                  <a:pt x="50175" y="37982"/>
                </a:lnTo>
                <a:lnTo>
                  <a:pt x="50175" y="40891"/>
                </a:lnTo>
                <a:lnTo>
                  <a:pt x="49084" y="40891"/>
                </a:lnTo>
                <a:close/>
                <a:moveTo>
                  <a:pt x="38742" y="37982"/>
                </a:moveTo>
                <a:lnTo>
                  <a:pt x="39833" y="37982"/>
                </a:lnTo>
                <a:lnTo>
                  <a:pt x="39833" y="40891"/>
                </a:lnTo>
                <a:lnTo>
                  <a:pt x="38742" y="40891"/>
                </a:lnTo>
                <a:close/>
                <a:moveTo>
                  <a:pt x="28399" y="37982"/>
                </a:moveTo>
                <a:lnTo>
                  <a:pt x="29490" y="37982"/>
                </a:lnTo>
                <a:lnTo>
                  <a:pt x="29490" y="40891"/>
                </a:lnTo>
                <a:lnTo>
                  <a:pt x="28399" y="40891"/>
                </a:lnTo>
                <a:close/>
                <a:moveTo>
                  <a:pt x="59427" y="37982"/>
                </a:moveTo>
                <a:lnTo>
                  <a:pt x="60518" y="37982"/>
                </a:lnTo>
                <a:lnTo>
                  <a:pt x="60518" y="40891"/>
                </a:lnTo>
                <a:lnTo>
                  <a:pt x="59427" y="40891"/>
                </a:lnTo>
                <a:close/>
                <a:moveTo>
                  <a:pt x="90455" y="37982"/>
                </a:moveTo>
                <a:lnTo>
                  <a:pt x="91545" y="37982"/>
                </a:lnTo>
                <a:lnTo>
                  <a:pt x="91545" y="40891"/>
                </a:lnTo>
                <a:lnTo>
                  <a:pt x="90455" y="40891"/>
                </a:lnTo>
                <a:close/>
                <a:moveTo>
                  <a:pt x="80112" y="37982"/>
                </a:moveTo>
                <a:lnTo>
                  <a:pt x="81203" y="37982"/>
                </a:lnTo>
                <a:lnTo>
                  <a:pt x="81203" y="40891"/>
                </a:lnTo>
                <a:lnTo>
                  <a:pt x="80112" y="40891"/>
                </a:lnTo>
                <a:close/>
                <a:moveTo>
                  <a:pt x="69769" y="37982"/>
                </a:moveTo>
                <a:lnTo>
                  <a:pt x="70860" y="37982"/>
                </a:lnTo>
                <a:lnTo>
                  <a:pt x="70860" y="40891"/>
                </a:lnTo>
                <a:lnTo>
                  <a:pt x="69769" y="40891"/>
                </a:lnTo>
                <a:close/>
                <a:moveTo>
                  <a:pt x="100797" y="37982"/>
                </a:moveTo>
                <a:lnTo>
                  <a:pt x="101888" y="37982"/>
                </a:lnTo>
                <a:lnTo>
                  <a:pt x="101888" y="40891"/>
                </a:lnTo>
                <a:lnTo>
                  <a:pt x="100797" y="40891"/>
                </a:lnTo>
                <a:close/>
                <a:moveTo>
                  <a:pt x="111140" y="37982"/>
                </a:moveTo>
                <a:lnTo>
                  <a:pt x="112231" y="37982"/>
                </a:lnTo>
                <a:lnTo>
                  <a:pt x="112231" y="40891"/>
                </a:lnTo>
                <a:lnTo>
                  <a:pt x="111140" y="40891"/>
                </a:lnTo>
                <a:close/>
                <a:moveTo>
                  <a:pt x="28959" y="26420"/>
                </a:moveTo>
                <a:lnTo>
                  <a:pt x="24319" y="38795"/>
                </a:lnTo>
                <a:lnTo>
                  <a:pt x="24319" y="40250"/>
                </a:lnTo>
                <a:lnTo>
                  <a:pt x="28959" y="52625"/>
                </a:lnTo>
                <a:lnTo>
                  <a:pt x="33570" y="40329"/>
                </a:lnTo>
                <a:lnTo>
                  <a:pt x="33570" y="38716"/>
                </a:lnTo>
                <a:close/>
                <a:moveTo>
                  <a:pt x="18618" y="26420"/>
                </a:moveTo>
                <a:lnTo>
                  <a:pt x="13976" y="38798"/>
                </a:lnTo>
                <a:lnTo>
                  <a:pt x="13976" y="40247"/>
                </a:lnTo>
                <a:lnTo>
                  <a:pt x="18618" y="52625"/>
                </a:lnTo>
                <a:lnTo>
                  <a:pt x="23228" y="40332"/>
                </a:lnTo>
                <a:lnTo>
                  <a:pt x="23228" y="38713"/>
                </a:lnTo>
                <a:close/>
                <a:moveTo>
                  <a:pt x="8277" y="26420"/>
                </a:moveTo>
                <a:lnTo>
                  <a:pt x="3633" y="38801"/>
                </a:lnTo>
                <a:lnTo>
                  <a:pt x="3633" y="40244"/>
                </a:lnTo>
                <a:lnTo>
                  <a:pt x="8277" y="52625"/>
                </a:lnTo>
                <a:lnTo>
                  <a:pt x="12885" y="40336"/>
                </a:lnTo>
                <a:lnTo>
                  <a:pt x="12885" y="38710"/>
                </a:lnTo>
                <a:close/>
                <a:moveTo>
                  <a:pt x="39301" y="26420"/>
                </a:moveTo>
                <a:lnTo>
                  <a:pt x="34661" y="38792"/>
                </a:lnTo>
                <a:lnTo>
                  <a:pt x="34661" y="40254"/>
                </a:lnTo>
                <a:lnTo>
                  <a:pt x="39301" y="52625"/>
                </a:lnTo>
                <a:lnTo>
                  <a:pt x="43913" y="40326"/>
                </a:lnTo>
                <a:lnTo>
                  <a:pt x="43913" y="38719"/>
                </a:lnTo>
                <a:close/>
                <a:moveTo>
                  <a:pt x="59983" y="26420"/>
                </a:moveTo>
                <a:lnTo>
                  <a:pt x="55346" y="38785"/>
                </a:lnTo>
                <a:lnTo>
                  <a:pt x="55346" y="40260"/>
                </a:lnTo>
                <a:lnTo>
                  <a:pt x="59983" y="52625"/>
                </a:lnTo>
                <a:lnTo>
                  <a:pt x="64598" y="40319"/>
                </a:lnTo>
                <a:lnTo>
                  <a:pt x="64598" y="38726"/>
                </a:lnTo>
                <a:close/>
                <a:moveTo>
                  <a:pt x="91007" y="26420"/>
                </a:moveTo>
                <a:lnTo>
                  <a:pt x="86374" y="38775"/>
                </a:lnTo>
                <a:lnTo>
                  <a:pt x="86374" y="40270"/>
                </a:lnTo>
                <a:lnTo>
                  <a:pt x="91007" y="52625"/>
                </a:lnTo>
                <a:lnTo>
                  <a:pt x="95626" y="40309"/>
                </a:lnTo>
                <a:lnTo>
                  <a:pt x="95626" y="38736"/>
                </a:lnTo>
                <a:close/>
                <a:moveTo>
                  <a:pt x="49642" y="26420"/>
                </a:moveTo>
                <a:lnTo>
                  <a:pt x="45004" y="38788"/>
                </a:lnTo>
                <a:lnTo>
                  <a:pt x="45004" y="40257"/>
                </a:lnTo>
                <a:lnTo>
                  <a:pt x="49642" y="52625"/>
                </a:lnTo>
                <a:lnTo>
                  <a:pt x="54256" y="40322"/>
                </a:lnTo>
                <a:lnTo>
                  <a:pt x="54256" y="38723"/>
                </a:lnTo>
                <a:close/>
                <a:moveTo>
                  <a:pt x="111690" y="26420"/>
                </a:moveTo>
                <a:lnTo>
                  <a:pt x="107059" y="38768"/>
                </a:lnTo>
                <a:lnTo>
                  <a:pt x="107059" y="40277"/>
                </a:lnTo>
                <a:lnTo>
                  <a:pt x="111690" y="52625"/>
                </a:lnTo>
                <a:lnTo>
                  <a:pt x="116311" y="40302"/>
                </a:lnTo>
                <a:lnTo>
                  <a:pt x="116311" y="38743"/>
                </a:lnTo>
                <a:close/>
                <a:moveTo>
                  <a:pt x="80666" y="26420"/>
                </a:moveTo>
                <a:lnTo>
                  <a:pt x="76032" y="38778"/>
                </a:lnTo>
                <a:lnTo>
                  <a:pt x="76032" y="40267"/>
                </a:lnTo>
                <a:lnTo>
                  <a:pt x="80666" y="52625"/>
                </a:lnTo>
                <a:lnTo>
                  <a:pt x="85283" y="40312"/>
                </a:lnTo>
                <a:lnTo>
                  <a:pt x="85283" y="38733"/>
                </a:lnTo>
                <a:close/>
                <a:moveTo>
                  <a:pt x="70325" y="26420"/>
                </a:moveTo>
                <a:lnTo>
                  <a:pt x="65689" y="38781"/>
                </a:lnTo>
                <a:lnTo>
                  <a:pt x="65689" y="40264"/>
                </a:lnTo>
                <a:lnTo>
                  <a:pt x="70324" y="52625"/>
                </a:lnTo>
                <a:lnTo>
                  <a:pt x="74941" y="40316"/>
                </a:lnTo>
                <a:lnTo>
                  <a:pt x="74941" y="38729"/>
                </a:lnTo>
                <a:close/>
                <a:moveTo>
                  <a:pt x="101349" y="26420"/>
                </a:moveTo>
                <a:lnTo>
                  <a:pt x="96717" y="38771"/>
                </a:lnTo>
                <a:lnTo>
                  <a:pt x="96717" y="40274"/>
                </a:lnTo>
                <a:lnTo>
                  <a:pt x="101349" y="52625"/>
                </a:lnTo>
                <a:lnTo>
                  <a:pt x="105969" y="40306"/>
                </a:lnTo>
                <a:lnTo>
                  <a:pt x="105969" y="38739"/>
                </a:lnTo>
                <a:close/>
                <a:moveTo>
                  <a:pt x="2542" y="24216"/>
                </a:moveTo>
                <a:lnTo>
                  <a:pt x="3633" y="24216"/>
                </a:lnTo>
                <a:lnTo>
                  <a:pt x="3633" y="27124"/>
                </a:lnTo>
                <a:lnTo>
                  <a:pt x="2542" y="27124"/>
                </a:lnTo>
                <a:close/>
                <a:moveTo>
                  <a:pt x="23228" y="24216"/>
                </a:moveTo>
                <a:lnTo>
                  <a:pt x="24318" y="24216"/>
                </a:lnTo>
                <a:lnTo>
                  <a:pt x="24318" y="27124"/>
                </a:lnTo>
                <a:lnTo>
                  <a:pt x="23228" y="27124"/>
                </a:lnTo>
                <a:close/>
                <a:moveTo>
                  <a:pt x="12885" y="24216"/>
                </a:moveTo>
                <a:lnTo>
                  <a:pt x="13976" y="24216"/>
                </a:lnTo>
                <a:lnTo>
                  <a:pt x="13976" y="27124"/>
                </a:lnTo>
                <a:lnTo>
                  <a:pt x="12885" y="27124"/>
                </a:lnTo>
                <a:close/>
                <a:moveTo>
                  <a:pt x="54255" y="24216"/>
                </a:moveTo>
                <a:lnTo>
                  <a:pt x="55346" y="24216"/>
                </a:lnTo>
                <a:lnTo>
                  <a:pt x="55346" y="27124"/>
                </a:lnTo>
                <a:lnTo>
                  <a:pt x="54255" y="27124"/>
                </a:lnTo>
                <a:close/>
                <a:moveTo>
                  <a:pt x="43913" y="24216"/>
                </a:moveTo>
                <a:lnTo>
                  <a:pt x="45004" y="24216"/>
                </a:lnTo>
                <a:lnTo>
                  <a:pt x="45004" y="27124"/>
                </a:lnTo>
                <a:lnTo>
                  <a:pt x="43913" y="27124"/>
                </a:lnTo>
                <a:close/>
                <a:moveTo>
                  <a:pt x="33570" y="24216"/>
                </a:moveTo>
                <a:lnTo>
                  <a:pt x="34661" y="24216"/>
                </a:lnTo>
                <a:lnTo>
                  <a:pt x="34661" y="27124"/>
                </a:lnTo>
                <a:lnTo>
                  <a:pt x="33570" y="27124"/>
                </a:lnTo>
                <a:close/>
                <a:moveTo>
                  <a:pt x="74941" y="24216"/>
                </a:moveTo>
                <a:lnTo>
                  <a:pt x="76032" y="24216"/>
                </a:lnTo>
                <a:lnTo>
                  <a:pt x="76032" y="27124"/>
                </a:lnTo>
                <a:lnTo>
                  <a:pt x="74941" y="27124"/>
                </a:lnTo>
                <a:close/>
                <a:moveTo>
                  <a:pt x="64598" y="24216"/>
                </a:moveTo>
                <a:lnTo>
                  <a:pt x="65689" y="24216"/>
                </a:lnTo>
                <a:lnTo>
                  <a:pt x="65689" y="27124"/>
                </a:lnTo>
                <a:lnTo>
                  <a:pt x="64598" y="27124"/>
                </a:lnTo>
                <a:close/>
                <a:moveTo>
                  <a:pt x="105969" y="24216"/>
                </a:moveTo>
                <a:lnTo>
                  <a:pt x="107059" y="24216"/>
                </a:lnTo>
                <a:lnTo>
                  <a:pt x="107059" y="27124"/>
                </a:lnTo>
                <a:lnTo>
                  <a:pt x="105969" y="27124"/>
                </a:lnTo>
                <a:close/>
                <a:moveTo>
                  <a:pt x="95626" y="24216"/>
                </a:moveTo>
                <a:lnTo>
                  <a:pt x="96717" y="24216"/>
                </a:lnTo>
                <a:lnTo>
                  <a:pt x="96717" y="27124"/>
                </a:lnTo>
                <a:lnTo>
                  <a:pt x="95626" y="27124"/>
                </a:lnTo>
                <a:close/>
                <a:moveTo>
                  <a:pt x="85283" y="24216"/>
                </a:moveTo>
                <a:lnTo>
                  <a:pt x="86374" y="24216"/>
                </a:lnTo>
                <a:lnTo>
                  <a:pt x="86374" y="27124"/>
                </a:lnTo>
                <a:lnTo>
                  <a:pt x="85283" y="27124"/>
                </a:lnTo>
                <a:close/>
                <a:moveTo>
                  <a:pt x="116311" y="24216"/>
                </a:moveTo>
                <a:lnTo>
                  <a:pt x="117402" y="24216"/>
                </a:lnTo>
                <a:lnTo>
                  <a:pt x="117402" y="27124"/>
                </a:lnTo>
                <a:lnTo>
                  <a:pt x="116311" y="27124"/>
                </a:lnTo>
                <a:close/>
                <a:moveTo>
                  <a:pt x="13164" y="13387"/>
                </a:moveTo>
                <a:lnTo>
                  <a:pt x="8534" y="25734"/>
                </a:lnTo>
                <a:lnTo>
                  <a:pt x="13127" y="37982"/>
                </a:lnTo>
                <a:lnTo>
                  <a:pt x="13768" y="37982"/>
                </a:lnTo>
                <a:lnTo>
                  <a:pt x="18361" y="25734"/>
                </a:lnTo>
                <a:lnTo>
                  <a:pt x="13731" y="13387"/>
                </a:lnTo>
                <a:close/>
                <a:moveTo>
                  <a:pt x="23505" y="13387"/>
                </a:moveTo>
                <a:lnTo>
                  <a:pt x="18875" y="25734"/>
                </a:lnTo>
                <a:lnTo>
                  <a:pt x="23468" y="37982"/>
                </a:lnTo>
                <a:lnTo>
                  <a:pt x="24109" y="37982"/>
                </a:lnTo>
                <a:lnTo>
                  <a:pt x="28702" y="25734"/>
                </a:lnTo>
                <a:lnTo>
                  <a:pt x="24072" y="13387"/>
                </a:lnTo>
                <a:close/>
                <a:moveTo>
                  <a:pt x="33847" y="13387"/>
                </a:moveTo>
                <a:lnTo>
                  <a:pt x="29216" y="25734"/>
                </a:lnTo>
                <a:lnTo>
                  <a:pt x="33809" y="37982"/>
                </a:lnTo>
                <a:lnTo>
                  <a:pt x="34451" y="37982"/>
                </a:lnTo>
                <a:lnTo>
                  <a:pt x="39044" y="25734"/>
                </a:lnTo>
                <a:lnTo>
                  <a:pt x="34413" y="13387"/>
                </a:lnTo>
                <a:close/>
                <a:moveTo>
                  <a:pt x="44188" y="13387"/>
                </a:moveTo>
                <a:lnTo>
                  <a:pt x="39558" y="25734"/>
                </a:lnTo>
                <a:lnTo>
                  <a:pt x="44151" y="37982"/>
                </a:lnTo>
                <a:lnTo>
                  <a:pt x="44792" y="37982"/>
                </a:lnTo>
                <a:lnTo>
                  <a:pt x="49385" y="25734"/>
                </a:lnTo>
                <a:lnTo>
                  <a:pt x="44755" y="13387"/>
                </a:lnTo>
                <a:close/>
                <a:moveTo>
                  <a:pt x="54529" y="13387"/>
                </a:moveTo>
                <a:lnTo>
                  <a:pt x="49899" y="25734"/>
                </a:lnTo>
                <a:lnTo>
                  <a:pt x="54492" y="37982"/>
                </a:lnTo>
                <a:lnTo>
                  <a:pt x="55133" y="37982"/>
                </a:lnTo>
                <a:lnTo>
                  <a:pt x="59726" y="25734"/>
                </a:lnTo>
                <a:lnTo>
                  <a:pt x="55096" y="13387"/>
                </a:lnTo>
                <a:close/>
                <a:moveTo>
                  <a:pt x="64870" y="13387"/>
                </a:moveTo>
                <a:lnTo>
                  <a:pt x="60240" y="25734"/>
                </a:lnTo>
                <a:lnTo>
                  <a:pt x="64833" y="37982"/>
                </a:lnTo>
                <a:lnTo>
                  <a:pt x="65474" y="37982"/>
                </a:lnTo>
                <a:lnTo>
                  <a:pt x="70067" y="25734"/>
                </a:lnTo>
                <a:lnTo>
                  <a:pt x="65437" y="13387"/>
                </a:lnTo>
                <a:close/>
                <a:moveTo>
                  <a:pt x="75212" y="13387"/>
                </a:moveTo>
                <a:lnTo>
                  <a:pt x="70582" y="25734"/>
                </a:lnTo>
                <a:lnTo>
                  <a:pt x="75175" y="37982"/>
                </a:lnTo>
                <a:lnTo>
                  <a:pt x="75816" y="37982"/>
                </a:lnTo>
                <a:lnTo>
                  <a:pt x="80409" y="25734"/>
                </a:lnTo>
                <a:lnTo>
                  <a:pt x="75779" y="13387"/>
                </a:lnTo>
                <a:close/>
                <a:moveTo>
                  <a:pt x="85553" y="13387"/>
                </a:moveTo>
                <a:lnTo>
                  <a:pt x="80923" y="25734"/>
                </a:lnTo>
                <a:lnTo>
                  <a:pt x="85516" y="37982"/>
                </a:lnTo>
                <a:lnTo>
                  <a:pt x="86157" y="37982"/>
                </a:lnTo>
                <a:lnTo>
                  <a:pt x="90750" y="25734"/>
                </a:lnTo>
                <a:lnTo>
                  <a:pt x="86120" y="13387"/>
                </a:lnTo>
                <a:close/>
                <a:moveTo>
                  <a:pt x="106236" y="13387"/>
                </a:moveTo>
                <a:lnTo>
                  <a:pt x="101606" y="25734"/>
                </a:lnTo>
                <a:lnTo>
                  <a:pt x="106199" y="37982"/>
                </a:lnTo>
                <a:lnTo>
                  <a:pt x="106840" y="37982"/>
                </a:lnTo>
                <a:lnTo>
                  <a:pt x="111433" y="25734"/>
                </a:lnTo>
                <a:lnTo>
                  <a:pt x="106803" y="13387"/>
                </a:lnTo>
                <a:close/>
                <a:moveTo>
                  <a:pt x="95894" y="13387"/>
                </a:moveTo>
                <a:lnTo>
                  <a:pt x="91264" y="25734"/>
                </a:lnTo>
                <a:lnTo>
                  <a:pt x="95857" y="37982"/>
                </a:lnTo>
                <a:lnTo>
                  <a:pt x="96499" y="37982"/>
                </a:lnTo>
                <a:lnTo>
                  <a:pt x="101092" y="25734"/>
                </a:lnTo>
                <a:lnTo>
                  <a:pt x="96461" y="13387"/>
                </a:lnTo>
                <a:close/>
                <a:moveTo>
                  <a:pt x="7714" y="10478"/>
                </a:moveTo>
                <a:lnTo>
                  <a:pt x="8805" y="10478"/>
                </a:lnTo>
                <a:lnTo>
                  <a:pt x="8805" y="13387"/>
                </a:lnTo>
                <a:lnTo>
                  <a:pt x="7714" y="13387"/>
                </a:lnTo>
                <a:close/>
                <a:moveTo>
                  <a:pt x="28399" y="10478"/>
                </a:moveTo>
                <a:lnTo>
                  <a:pt x="29490" y="10478"/>
                </a:lnTo>
                <a:lnTo>
                  <a:pt x="29490" y="13387"/>
                </a:lnTo>
                <a:lnTo>
                  <a:pt x="28399" y="13387"/>
                </a:lnTo>
                <a:close/>
                <a:moveTo>
                  <a:pt x="18057" y="10478"/>
                </a:moveTo>
                <a:lnTo>
                  <a:pt x="19147" y="10478"/>
                </a:lnTo>
                <a:lnTo>
                  <a:pt x="19147" y="13387"/>
                </a:lnTo>
                <a:lnTo>
                  <a:pt x="18057" y="13387"/>
                </a:lnTo>
                <a:close/>
                <a:moveTo>
                  <a:pt x="38742" y="10478"/>
                </a:moveTo>
                <a:lnTo>
                  <a:pt x="39833" y="10478"/>
                </a:lnTo>
                <a:lnTo>
                  <a:pt x="39833" y="13387"/>
                </a:lnTo>
                <a:lnTo>
                  <a:pt x="38742" y="13387"/>
                </a:lnTo>
                <a:close/>
                <a:moveTo>
                  <a:pt x="49084" y="10478"/>
                </a:moveTo>
                <a:lnTo>
                  <a:pt x="50175" y="10478"/>
                </a:lnTo>
                <a:lnTo>
                  <a:pt x="50175" y="13387"/>
                </a:lnTo>
                <a:lnTo>
                  <a:pt x="49084" y="13387"/>
                </a:lnTo>
                <a:close/>
                <a:moveTo>
                  <a:pt x="59427" y="10478"/>
                </a:moveTo>
                <a:lnTo>
                  <a:pt x="60518" y="10478"/>
                </a:lnTo>
                <a:lnTo>
                  <a:pt x="60518" y="13387"/>
                </a:lnTo>
                <a:lnTo>
                  <a:pt x="59427" y="13387"/>
                </a:lnTo>
                <a:close/>
                <a:moveTo>
                  <a:pt x="69769" y="10478"/>
                </a:moveTo>
                <a:lnTo>
                  <a:pt x="70860" y="10478"/>
                </a:lnTo>
                <a:lnTo>
                  <a:pt x="70860" y="13387"/>
                </a:lnTo>
                <a:lnTo>
                  <a:pt x="69769" y="13387"/>
                </a:lnTo>
                <a:close/>
                <a:moveTo>
                  <a:pt x="80112" y="10478"/>
                </a:moveTo>
                <a:lnTo>
                  <a:pt x="81203" y="10478"/>
                </a:lnTo>
                <a:lnTo>
                  <a:pt x="81203" y="13387"/>
                </a:lnTo>
                <a:lnTo>
                  <a:pt x="80112" y="13387"/>
                </a:lnTo>
                <a:close/>
                <a:moveTo>
                  <a:pt x="90455" y="10478"/>
                </a:moveTo>
                <a:lnTo>
                  <a:pt x="91545" y="10478"/>
                </a:lnTo>
                <a:lnTo>
                  <a:pt x="91545" y="13387"/>
                </a:lnTo>
                <a:lnTo>
                  <a:pt x="90455" y="13387"/>
                </a:lnTo>
                <a:close/>
                <a:moveTo>
                  <a:pt x="100797" y="10478"/>
                </a:moveTo>
                <a:lnTo>
                  <a:pt x="101888" y="10478"/>
                </a:lnTo>
                <a:lnTo>
                  <a:pt x="101888" y="13387"/>
                </a:lnTo>
                <a:lnTo>
                  <a:pt x="100797" y="13387"/>
                </a:lnTo>
                <a:close/>
                <a:moveTo>
                  <a:pt x="111140" y="10478"/>
                </a:moveTo>
                <a:lnTo>
                  <a:pt x="112231" y="10478"/>
                </a:lnTo>
                <a:lnTo>
                  <a:pt x="112231" y="13387"/>
                </a:lnTo>
                <a:lnTo>
                  <a:pt x="111140" y="13387"/>
                </a:lnTo>
                <a:close/>
                <a:moveTo>
                  <a:pt x="60417" y="0"/>
                </a:moveTo>
                <a:lnTo>
                  <a:pt x="60931" y="0"/>
                </a:lnTo>
                <a:lnTo>
                  <a:pt x="64861" y="10478"/>
                </a:lnTo>
                <a:lnTo>
                  <a:pt x="65447" y="10478"/>
                </a:lnTo>
                <a:lnTo>
                  <a:pt x="69376" y="0"/>
                </a:lnTo>
                <a:lnTo>
                  <a:pt x="69891" y="0"/>
                </a:lnTo>
                <a:lnTo>
                  <a:pt x="65689" y="11204"/>
                </a:lnTo>
                <a:lnTo>
                  <a:pt x="65689" y="12687"/>
                </a:lnTo>
                <a:lnTo>
                  <a:pt x="70325" y="25048"/>
                </a:lnTo>
                <a:lnTo>
                  <a:pt x="74941" y="12738"/>
                </a:lnTo>
                <a:lnTo>
                  <a:pt x="74941" y="11152"/>
                </a:lnTo>
                <a:lnTo>
                  <a:pt x="70758" y="0"/>
                </a:lnTo>
                <a:lnTo>
                  <a:pt x="71273" y="0"/>
                </a:lnTo>
                <a:lnTo>
                  <a:pt x="75202" y="10478"/>
                </a:lnTo>
                <a:lnTo>
                  <a:pt x="75788" y="10478"/>
                </a:lnTo>
                <a:lnTo>
                  <a:pt x="79718" y="0"/>
                </a:lnTo>
                <a:lnTo>
                  <a:pt x="80232" y="0"/>
                </a:lnTo>
                <a:lnTo>
                  <a:pt x="76032" y="11201"/>
                </a:lnTo>
                <a:lnTo>
                  <a:pt x="76032" y="12690"/>
                </a:lnTo>
                <a:lnTo>
                  <a:pt x="80666" y="25048"/>
                </a:lnTo>
                <a:lnTo>
                  <a:pt x="85283" y="12735"/>
                </a:lnTo>
                <a:lnTo>
                  <a:pt x="85283" y="11156"/>
                </a:lnTo>
                <a:lnTo>
                  <a:pt x="81100" y="0"/>
                </a:lnTo>
                <a:lnTo>
                  <a:pt x="81614" y="0"/>
                </a:lnTo>
                <a:lnTo>
                  <a:pt x="85543" y="10478"/>
                </a:lnTo>
                <a:lnTo>
                  <a:pt x="86130" y="10478"/>
                </a:lnTo>
                <a:lnTo>
                  <a:pt x="90059" y="0"/>
                </a:lnTo>
                <a:lnTo>
                  <a:pt x="90573" y="0"/>
                </a:lnTo>
                <a:lnTo>
                  <a:pt x="86374" y="11198"/>
                </a:lnTo>
                <a:lnTo>
                  <a:pt x="86374" y="12693"/>
                </a:lnTo>
                <a:lnTo>
                  <a:pt x="91007" y="25048"/>
                </a:lnTo>
                <a:lnTo>
                  <a:pt x="95626" y="12732"/>
                </a:lnTo>
                <a:lnTo>
                  <a:pt x="95626" y="11159"/>
                </a:lnTo>
                <a:lnTo>
                  <a:pt x="91441" y="0"/>
                </a:lnTo>
                <a:lnTo>
                  <a:pt x="91955" y="0"/>
                </a:lnTo>
                <a:lnTo>
                  <a:pt x="95885" y="10478"/>
                </a:lnTo>
                <a:lnTo>
                  <a:pt x="96471" y="10478"/>
                </a:lnTo>
                <a:lnTo>
                  <a:pt x="100401" y="0"/>
                </a:lnTo>
                <a:lnTo>
                  <a:pt x="100915" y="0"/>
                </a:lnTo>
                <a:lnTo>
                  <a:pt x="96717" y="11194"/>
                </a:lnTo>
                <a:lnTo>
                  <a:pt x="96717" y="12697"/>
                </a:lnTo>
                <a:lnTo>
                  <a:pt x="101349" y="25048"/>
                </a:lnTo>
                <a:lnTo>
                  <a:pt x="105969" y="12729"/>
                </a:lnTo>
                <a:lnTo>
                  <a:pt x="105969" y="11162"/>
                </a:lnTo>
                <a:lnTo>
                  <a:pt x="101782" y="0"/>
                </a:lnTo>
                <a:lnTo>
                  <a:pt x="102297" y="0"/>
                </a:lnTo>
                <a:lnTo>
                  <a:pt x="106226" y="10478"/>
                </a:lnTo>
                <a:lnTo>
                  <a:pt x="106812" y="10478"/>
                </a:lnTo>
                <a:lnTo>
                  <a:pt x="110742" y="0"/>
                </a:lnTo>
                <a:lnTo>
                  <a:pt x="111256" y="0"/>
                </a:lnTo>
                <a:lnTo>
                  <a:pt x="107059" y="11191"/>
                </a:lnTo>
                <a:lnTo>
                  <a:pt x="107059" y="12700"/>
                </a:lnTo>
                <a:lnTo>
                  <a:pt x="111690" y="25048"/>
                </a:lnTo>
                <a:lnTo>
                  <a:pt x="116311" y="12725"/>
                </a:lnTo>
                <a:lnTo>
                  <a:pt x="116311" y="11166"/>
                </a:lnTo>
                <a:lnTo>
                  <a:pt x="112124" y="0"/>
                </a:lnTo>
                <a:lnTo>
                  <a:pt x="112638" y="0"/>
                </a:lnTo>
                <a:lnTo>
                  <a:pt x="116568" y="10478"/>
                </a:lnTo>
                <a:lnTo>
                  <a:pt x="117154" y="10478"/>
                </a:lnTo>
                <a:lnTo>
                  <a:pt x="119999" y="2890"/>
                </a:lnTo>
                <a:lnTo>
                  <a:pt x="119999" y="4261"/>
                </a:lnTo>
                <a:lnTo>
                  <a:pt x="117402" y="11188"/>
                </a:lnTo>
                <a:lnTo>
                  <a:pt x="117402" y="12703"/>
                </a:lnTo>
                <a:lnTo>
                  <a:pt x="119999" y="19630"/>
                </a:lnTo>
                <a:lnTo>
                  <a:pt x="119999" y="21001"/>
                </a:lnTo>
                <a:lnTo>
                  <a:pt x="117144" y="13387"/>
                </a:lnTo>
                <a:lnTo>
                  <a:pt x="116577" y="13387"/>
                </a:lnTo>
                <a:lnTo>
                  <a:pt x="111947" y="25734"/>
                </a:lnTo>
                <a:lnTo>
                  <a:pt x="116540" y="37982"/>
                </a:lnTo>
                <a:lnTo>
                  <a:pt x="117181" y="37982"/>
                </a:lnTo>
                <a:lnTo>
                  <a:pt x="119999" y="30467"/>
                </a:lnTo>
                <a:lnTo>
                  <a:pt x="119999" y="31838"/>
                </a:lnTo>
                <a:lnTo>
                  <a:pt x="117402" y="38765"/>
                </a:lnTo>
                <a:lnTo>
                  <a:pt x="117402" y="40280"/>
                </a:lnTo>
                <a:lnTo>
                  <a:pt x="119999" y="47207"/>
                </a:lnTo>
                <a:lnTo>
                  <a:pt x="119999" y="48578"/>
                </a:lnTo>
                <a:lnTo>
                  <a:pt x="117117" y="40891"/>
                </a:lnTo>
                <a:lnTo>
                  <a:pt x="116605" y="40891"/>
                </a:lnTo>
                <a:lnTo>
                  <a:pt x="111947" y="53311"/>
                </a:lnTo>
                <a:lnTo>
                  <a:pt x="116562" y="65618"/>
                </a:lnTo>
                <a:lnTo>
                  <a:pt x="117159" y="65618"/>
                </a:lnTo>
                <a:lnTo>
                  <a:pt x="119999" y="58043"/>
                </a:lnTo>
                <a:lnTo>
                  <a:pt x="119999" y="59415"/>
                </a:lnTo>
                <a:lnTo>
                  <a:pt x="117402" y="66341"/>
                </a:lnTo>
                <a:lnTo>
                  <a:pt x="117402" y="67857"/>
                </a:lnTo>
                <a:lnTo>
                  <a:pt x="120000" y="74784"/>
                </a:lnTo>
                <a:lnTo>
                  <a:pt x="119999" y="76155"/>
                </a:lnTo>
                <a:lnTo>
                  <a:pt x="117139" y="68527"/>
                </a:lnTo>
                <a:lnTo>
                  <a:pt x="116582" y="68527"/>
                </a:lnTo>
                <a:lnTo>
                  <a:pt x="111947" y="80888"/>
                </a:lnTo>
                <a:lnTo>
                  <a:pt x="116567" y="93207"/>
                </a:lnTo>
                <a:lnTo>
                  <a:pt x="117154" y="93207"/>
                </a:lnTo>
                <a:lnTo>
                  <a:pt x="119999" y="85621"/>
                </a:lnTo>
                <a:lnTo>
                  <a:pt x="119999" y="86992"/>
                </a:lnTo>
                <a:lnTo>
                  <a:pt x="117402" y="93918"/>
                </a:lnTo>
                <a:lnTo>
                  <a:pt x="117402" y="95434"/>
                </a:lnTo>
                <a:lnTo>
                  <a:pt x="119999" y="102361"/>
                </a:lnTo>
                <a:lnTo>
                  <a:pt x="119999" y="103732"/>
                </a:lnTo>
                <a:lnTo>
                  <a:pt x="117144" y="96116"/>
                </a:lnTo>
                <a:lnTo>
                  <a:pt x="116578" y="96116"/>
                </a:lnTo>
                <a:lnTo>
                  <a:pt x="111947" y="108465"/>
                </a:lnTo>
                <a:lnTo>
                  <a:pt x="116273" y="119999"/>
                </a:lnTo>
                <a:lnTo>
                  <a:pt x="115758" y="119999"/>
                </a:lnTo>
                <a:lnTo>
                  <a:pt x="111690" y="109150"/>
                </a:lnTo>
                <a:lnTo>
                  <a:pt x="107622" y="119999"/>
                </a:lnTo>
                <a:lnTo>
                  <a:pt x="107107" y="119999"/>
                </a:lnTo>
                <a:lnTo>
                  <a:pt x="111433" y="108465"/>
                </a:lnTo>
                <a:lnTo>
                  <a:pt x="106802" y="96116"/>
                </a:lnTo>
                <a:lnTo>
                  <a:pt x="106236" y="96116"/>
                </a:lnTo>
                <a:lnTo>
                  <a:pt x="101606" y="108465"/>
                </a:lnTo>
                <a:lnTo>
                  <a:pt x="105931" y="119999"/>
                </a:lnTo>
                <a:lnTo>
                  <a:pt x="105417" y="119999"/>
                </a:lnTo>
                <a:lnTo>
                  <a:pt x="101349" y="109150"/>
                </a:lnTo>
                <a:lnTo>
                  <a:pt x="97280" y="119999"/>
                </a:lnTo>
                <a:lnTo>
                  <a:pt x="96766" y="119999"/>
                </a:lnTo>
                <a:lnTo>
                  <a:pt x="101092" y="108465"/>
                </a:lnTo>
                <a:lnTo>
                  <a:pt x="96461" y="96116"/>
                </a:lnTo>
                <a:lnTo>
                  <a:pt x="95895" y="96116"/>
                </a:lnTo>
                <a:lnTo>
                  <a:pt x="91264" y="108465"/>
                </a:lnTo>
                <a:lnTo>
                  <a:pt x="95590" y="119999"/>
                </a:lnTo>
                <a:lnTo>
                  <a:pt x="95076" y="119999"/>
                </a:lnTo>
                <a:lnTo>
                  <a:pt x="91007" y="109150"/>
                </a:lnTo>
                <a:lnTo>
                  <a:pt x="86939" y="119999"/>
                </a:lnTo>
                <a:lnTo>
                  <a:pt x="86425" y="119999"/>
                </a:lnTo>
                <a:lnTo>
                  <a:pt x="90750" y="108465"/>
                </a:lnTo>
                <a:lnTo>
                  <a:pt x="86119" y="96116"/>
                </a:lnTo>
                <a:lnTo>
                  <a:pt x="85554" y="96116"/>
                </a:lnTo>
                <a:lnTo>
                  <a:pt x="80923" y="108465"/>
                </a:lnTo>
                <a:lnTo>
                  <a:pt x="85249" y="119999"/>
                </a:lnTo>
                <a:lnTo>
                  <a:pt x="84734" y="119999"/>
                </a:lnTo>
                <a:lnTo>
                  <a:pt x="80666" y="109150"/>
                </a:lnTo>
                <a:lnTo>
                  <a:pt x="76597" y="120000"/>
                </a:lnTo>
                <a:lnTo>
                  <a:pt x="76083" y="120000"/>
                </a:lnTo>
                <a:lnTo>
                  <a:pt x="80409" y="108465"/>
                </a:lnTo>
                <a:lnTo>
                  <a:pt x="75778" y="96116"/>
                </a:lnTo>
                <a:lnTo>
                  <a:pt x="75212" y="96116"/>
                </a:lnTo>
                <a:lnTo>
                  <a:pt x="70582" y="108465"/>
                </a:lnTo>
                <a:lnTo>
                  <a:pt x="74907" y="119999"/>
                </a:lnTo>
                <a:lnTo>
                  <a:pt x="74393" y="119999"/>
                </a:lnTo>
                <a:lnTo>
                  <a:pt x="70324" y="109150"/>
                </a:lnTo>
                <a:lnTo>
                  <a:pt x="66256" y="119999"/>
                </a:lnTo>
                <a:lnTo>
                  <a:pt x="65742" y="119999"/>
                </a:lnTo>
                <a:lnTo>
                  <a:pt x="70067" y="108465"/>
                </a:lnTo>
                <a:lnTo>
                  <a:pt x="65437" y="96116"/>
                </a:lnTo>
                <a:lnTo>
                  <a:pt x="64871" y="96116"/>
                </a:lnTo>
                <a:lnTo>
                  <a:pt x="60240" y="108465"/>
                </a:lnTo>
                <a:lnTo>
                  <a:pt x="64566" y="119999"/>
                </a:lnTo>
                <a:lnTo>
                  <a:pt x="64052" y="119999"/>
                </a:lnTo>
                <a:lnTo>
                  <a:pt x="59983" y="109150"/>
                </a:lnTo>
                <a:lnTo>
                  <a:pt x="55915" y="119999"/>
                </a:lnTo>
                <a:lnTo>
                  <a:pt x="55401" y="119999"/>
                </a:lnTo>
                <a:lnTo>
                  <a:pt x="59726" y="108465"/>
                </a:lnTo>
                <a:lnTo>
                  <a:pt x="55095" y="96116"/>
                </a:lnTo>
                <a:lnTo>
                  <a:pt x="54530" y="96116"/>
                </a:lnTo>
                <a:lnTo>
                  <a:pt x="49899" y="108465"/>
                </a:lnTo>
                <a:lnTo>
                  <a:pt x="54225" y="119999"/>
                </a:lnTo>
                <a:lnTo>
                  <a:pt x="53710" y="119999"/>
                </a:lnTo>
                <a:lnTo>
                  <a:pt x="49642" y="109150"/>
                </a:lnTo>
                <a:lnTo>
                  <a:pt x="45573" y="119999"/>
                </a:lnTo>
                <a:lnTo>
                  <a:pt x="45059" y="119999"/>
                </a:lnTo>
                <a:lnTo>
                  <a:pt x="49385" y="108465"/>
                </a:lnTo>
                <a:lnTo>
                  <a:pt x="44754" y="96116"/>
                </a:lnTo>
                <a:lnTo>
                  <a:pt x="44188" y="96116"/>
                </a:lnTo>
                <a:lnTo>
                  <a:pt x="39558" y="108465"/>
                </a:lnTo>
                <a:lnTo>
                  <a:pt x="43883" y="119999"/>
                </a:lnTo>
                <a:lnTo>
                  <a:pt x="43369" y="119999"/>
                </a:lnTo>
                <a:lnTo>
                  <a:pt x="39301" y="109150"/>
                </a:lnTo>
                <a:lnTo>
                  <a:pt x="35232" y="119999"/>
                </a:lnTo>
                <a:lnTo>
                  <a:pt x="34718" y="119999"/>
                </a:lnTo>
                <a:lnTo>
                  <a:pt x="39044" y="108465"/>
                </a:lnTo>
                <a:lnTo>
                  <a:pt x="34413" y="96116"/>
                </a:lnTo>
                <a:lnTo>
                  <a:pt x="33847" y="96116"/>
                </a:lnTo>
                <a:lnTo>
                  <a:pt x="29216" y="108465"/>
                </a:lnTo>
                <a:lnTo>
                  <a:pt x="33542" y="119999"/>
                </a:lnTo>
                <a:lnTo>
                  <a:pt x="33028" y="119999"/>
                </a:lnTo>
                <a:lnTo>
                  <a:pt x="28959" y="109150"/>
                </a:lnTo>
                <a:lnTo>
                  <a:pt x="24891" y="119999"/>
                </a:lnTo>
                <a:lnTo>
                  <a:pt x="24377" y="119999"/>
                </a:lnTo>
                <a:lnTo>
                  <a:pt x="28702" y="108465"/>
                </a:lnTo>
                <a:lnTo>
                  <a:pt x="24071" y="96116"/>
                </a:lnTo>
                <a:lnTo>
                  <a:pt x="23506" y="96116"/>
                </a:lnTo>
                <a:lnTo>
                  <a:pt x="18875" y="108465"/>
                </a:lnTo>
                <a:lnTo>
                  <a:pt x="23201" y="119999"/>
                </a:lnTo>
                <a:lnTo>
                  <a:pt x="22686" y="119999"/>
                </a:lnTo>
                <a:lnTo>
                  <a:pt x="18618" y="109150"/>
                </a:lnTo>
                <a:lnTo>
                  <a:pt x="14549" y="119999"/>
                </a:lnTo>
                <a:lnTo>
                  <a:pt x="14035" y="119999"/>
                </a:lnTo>
                <a:lnTo>
                  <a:pt x="18361" y="108465"/>
                </a:lnTo>
                <a:lnTo>
                  <a:pt x="13730" y="96116"/>
                </a:lnTo>
                <a:lnTo>
                  <a:pt x="13164" y="96116"/>
                </a:lnTo>
                <a:lnTo>
                  <a:pt x="8534" y="108465"/>
                </a:lnTo>
                <a:lnTo>
                  <a:pt x="12859" y="119999"/>
                </a:lnTo>
                <a:lnTo>
                  <a:pt x="12345" y="119999"/>
                </a:lnTo>
                <a:lnTo>
                  <a:pt x="8277" y="109150"/>
                </a:lnTo>
                <a:lnTo>
                  <a:pt x="4208" y="119999"/>
                </a:lnTo>
                <a:lnTo>
                  <a:pt x="3694" y="119999"/>
                </a:lnTo>
                <a:lnTo>
                  <a:pt x="8019" y="108465"/>
                </a:lnTo>
                <a:lnTo>
                  <a:pt x="3389" y="96116"/>
                </a:lnTo>
                <a:lnTo>
                  <a:pt x="2823" y="96116"/>
                </a:lnTo>
                <a:lnTo>
                  <a:pt x="0" y="103645"/>
                </a:lnTo>
                <a:lnTo>
                  <a:pt x="0" y="102274"/>
                </a:lnTo>
                <a:lnTo>
                  <a:pt x="2543" y="95493"/>
                </a:lnTo>
                <a:lnTo>
                  <a:pt x="2543" y="93860"/>
                </a:lnTo>
                <a:lnTo>
                  <a:pt x="0" y="87078"/>
                </a:lnTo>
                <a:lnTo>
                  <a:pt x="0" y="85707"/>
                </a:lnTo>
                <a:lnTo>
                  <a:pt x="2812" y="93207"/>
                </a:lnTo>
                <a:lnTo>
                  <a:pt x="3400" y="93207"/>
                </a:lnTo>
                <a:lnTo>
                  <a:pt x="8019" y="80888"/>
                </a:lnTo>
                <a:lnTo>
                  <a:pt x="3384" y="68527"/>
                </a:lnTo>
                <a:lnTo>
                  <a:pt x="2828" y="68527"/>
                </a:lnTo>
                <a:lnTo>
                  <a:pt x="0" y="76068"/>
                </a:lnTo>
                <a:lnTo>
                  <a:pt x="0" y="74697"/>
                </a:lnTo>
                <a:lnTo>
                  <a:pt x="2543" y="67916"/>
                </a:lnTo>
                <a:lnTo>
                  <a:pt x="2543" y="66283"/>
                </a:lnTo>
                <a:lnTo>
                  <a:pt x="0" y="59501"/>
                </a:lnTo>
                <a:lnTo>
                  <a:pt x="0" y="58130"/>
                </a:lnTo>
                <a:lnTo>
                  <a:pt x="2808" y="65618"/>
                </a:lnTo>
                <a:lnTo>
                  <a:pt x="3404" y="65618"/>
                </a:lnTo>
                <a:lnTo>
                  <a:pt x="8019" y="53311"/>
                </a:lnTo>
                <a:lnTo>
                  <a:pt x="3362" y="40891"/>
                </a:lnTo>
                <a:lnTo>
                  <a:pt x="2850" y="40891"/>
                </a:lnTo>
                <a:lnTo>
                  <a:pt x="0" y="48492"/>
                </a:lnTo>
                <a:lnTo>
                  <a:pt x="0" y="47120"/>
                </a:lnTo>
                <a:lnTo>
                  <a:pt x="2543" y="40339"/>
                </a:lnTo>
                <a:lnTo>
                  <a:pt x="2543" y="38706"/>
                </a:lnTo>
                <a:lnTo>
                  <a:pt x="0" y="31925"/>
                </a:lnTo>
                <a:lnTo>
                  <a:pt x="0" y="30553"/>
                </a:lnTo>
                <a:lnTo>
                  <a:pt x="2785" y="37982"/>
                </a:lnTo>
                <a:lnTo>
                  <a:pt x="3426" y="37982"/>
                </a:lnTo>
                <a:lnTo>
                  <a:pt x="8019" y="25734"/>
                </a:lnTo>
                <a:lnTo>
                  <a:pt x="3389" y="13387"/>
                </a:lnTo>
                <a:lnTo>
                  <a:pt x="2822" y="13387"/>
                </a:lnTo>
                <a:lnTo>
                  <a:pt x="0" y="20915"/>
                </a:lnTo>
                <a:lnTo>
                  <a:pt x="0" y="19544"/>
                </a:lnTo>
                <a:lnTo>
                  <a:pt x="2543" y="12762"/>
                </a:lnTo>
                <a:lnTo>
                  <a:pt x="2543" y="11129"/>
                </a:lnTo>
                <a:lnTo>
                  <a:pt x="0" y="4348"/>
                </a:lnTo>
                <a:lnTo>
                  <a:pt x="0" y="2976"/>
                </a:lnTo>
                <a:lnTo>
                  <a:pt x="2813" y="10478"/>
                </a:lnTo>
                <a:lnTo>
                  <a:pt x="3399" y="10478"/>
                </a:lnTo>
                <a:lnTo>
                  <a:pt x="7328" y="0"/>
                </a:lnTo>
                <a:lnTo>
                  <a:pt x="7843" y="0"/>
                </a:lnTo>
                <a:lnTo>
                  <a:pt x="3633" y="11224"/>
                </a:lnTo>
                <a:lnTo>
                  <a:pt x="3633" y="12667"/>
                </a:lnTo>
                <a:lnTo>
                  <a:pt x="8277" y="25048"/>
                </a:lnTo>
                <a:lnTo>
                  <a:pt x="12885" y="12758"/>
                </a:lnTo>
                <a:lnTo>
                  <a:pt x="12885" y="11133"/>
                </a:lnTo>
                <a:lnTo>
                  <a:pt x="8710" y="0"/>
                </a:lnTo>
                <a:lnTo>
                  <a:pt x="9225" y="0"/>
                </a:lnTo>
                <a:lnTo>
                  <a:pt x="13154" y="10478"/>
                </a:lnTo>
                <a:lnTo>
                  <a:pt x="13740" y="10478"/>
                </a:lnTo>
                <a:lnTo>
                  <a:pt x="17670" y="0"/>
                </a:lnTo>
                <a:lnTo>
                  <a:pt x="18184" y="0"/>
                </a:lnTo>
                <a:lnTo>
                  <a:pt x="13976" y="11221"/>
                </a:lnTo>
                <a:lnTo>
                  <a:pt x="13976" y="12670"/>
                </a:lnTo>
                <a:lnTo>
                  <a:pt x="18618" y="25048"/>
                </a:lnTo>
                <a:lnTo>
                  <a:pt x="23228" y="12755"/>
                </a:lnTo>
                <a:lnTo>
                  <a:pt x="23228" y="11136"/>
                </a:lnTo>
                <a:lnTo>
                  <a:pt x="19052" y="0"/>
                </a:lnTo>
                <a:lnTo>
                  <a:pt x="19566" y="0"/>
                </a:lnTo>
                <a:lnTo>
                  <a:pt x="23495" y="10478"/>
                </a:lnTo>
                <a:lnTo>
                  <a:pt x="24082" y="10478"/>
                </a:lnTo>
                <a:lnTo>
                  <a:pt x="28011" y="0"/>
                </a:lnTo>
                <a:lnTo>
                  <a:pt x="28525" y="0"/>
                </a:lnTo>
                <a:lnTo>
                  <a:pt x="24319" y="11218"/>
                </a:lnTo>
                <a:lnTo>
                  <a:pt x="24319" y="12673"/>
                </a:lnTo>
                <a:lnTo>
                  <a:pt x="28959" y="25048"/>
                </a:lnTo>
                <a:lnTo>
                  <a:pt x="33571" y="12752"/>
                </a:lnTo>
                <a:lnTo>
                  <a:pt x="33571" y="11139"/>
                </a:lnTo>
                <a:lnTo>
                  <a:pt x="29393" y="0"/>
                </a:lnTo>
                <a:lnTo>
                  <a:pt x="29907" y="0"/>
                </a:lnTo>
                <a:lnTo>
                  <a:pt x="33837" y="10478"/>
                </a:lnTo>
                <a:lnTo>
                  <a:pt x="34423" y="10478"/>
                </a:lnTo>
                <a:lnTo>
                  <a:pt x="38353" y="0"/>
                </a:lnTo>
                <a:lnTo>
                  <a:pt x="38867" y="0"/>
                </a:lnTo>
                <a:lnTo>
                  <a:pt x="34661" y="11214"/>
                </a:lnTo>
                <a:lnTo>
                  <a:pt x="34661" y="12677"/>
                </a:lnTo>
                <a:lnTo>
                  <a:pt x="39301" y="25048"/>
                </a:lnTo>
                <a:lnTo>
                  <a:pt x="43913" y="12749"/>
                </a:lnTo>
                <a:lnTo>
                  <a:pt x="43913" y="11142"/>
                </a:lnTo>
                <a:lnTo>
                  <a:pt x="39734" y="0"/>
                </a:lnTo>
                <a:lnTo>
                  <a:pt x="40249" y="0"/>
                </a:lnTo>
                <a:lnTo>
                  <a:pt x="44178" y="10478"/>
                </a:lnTo>
                <a:lnTo>
                  <a:pt x="44764" y="10478"/>
                </a:lnTo>
                <a:lnTo>
                  <a:pt x="48694" y="0"/>
                </a:lnTo>
                <a:lnTo>
                  <a:pt x="49208" y="0"/>
                </a:lnTo>
                <a:lnTo>
                  <a:pt x="45004" y="11211"/>
                </a:lnTo>
                <a:lnTo>
                  <a:pt x="45004" y="12680"/>
                </a:lnTo>
                <a:lnTo>
                  <a:pt x="49642" y="25048"/>
                </a:lnTo>
                <a:lnTo>
                  <a:pt x="54256" y="12745"/>
                </a:lnTo>
                <a:lnTo>
                  <a:pt x="54256" y="11146"/>
                </a:lnTo>
                <a:lnTo>
                  <a:pt x="50076" y="0"/>
                </a:lnTo>
                <a:lnTo>
                  <a:pt x="50590" y="0"/>
                </a:lnTo>
                <a:lnTo>
                  <a:pt x="54519" y="10478"/>
                </a:lnTo>
                <a:lnTo>
                  <a:pt x="55106" y="10478"/>
                </a:lnTo>
                <a:lnTo>
                  <a:pt x="59035" y="0"/>
                </a:lnTo>
                <a:lnTo>
                  <a:pt x="59549" y="0"/>
                </a:lnTo>
                <a:lnTo>
                  <a:pt x="55346" y="11208"/>
                </a:lnTo>
                <a:lnTo>
                  <a:pt x="55346" y="12683"/>
                </a:lnTo>
                <a:lnTo>
                  <a:pt x="59983" y="25048"/>
                </a:lnTo>
                <a:lnTo>
                  <a:pt x="64598" y="12742"/>
                </a:lnTo>
                <a:lnTo>
                  <a:pt x="64598" y="1114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399" cy="1463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Questrial"/>
              <a:buNone/>
              <a:defRPr sz="18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1024128" y="6470703"/>
            <a:ext cx="215414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4842932" y="6470703"/>
            <a:ext cx="5901458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10837334" y="6470703"/>
            <a:ext cx="973666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51" name="Shape 51"/>
          <p:cNvCxnSpPr/>
          <p:nvPr/>
        </p:nvCxnSpPr>
        <p:spPr>
          <a:xfrm rot="10800000">
            <a:off x="8386842" y="5264105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4754879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482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265176" marR="0" lvl="1" indent="-2387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448056" marR="0" lvl="2" indent="-543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594360" marR="0" lvl="3" indent="-4825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777240" marR="0" lvl="4" indent="-5334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914400" marR="0" lvl="5" indent="-50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060704" marR="0" lvl="6" indent="-5740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216152" marR="0" lvl="7" indent="-6045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362456" marR="0" lvl="8" indent="-543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5989319" y="2286000"/>
            <a:ext cx="4754879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482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265176" marR="0" lvl="1" indent="-2387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448056" marR="0" lvl="2" indent="-543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594360" marR="0" lvl="3" indent="-4825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777240" marR="0" lvl="4" indent="-5334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914400" marR="0" lvl="5" indent="-50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060704" marR="0" lvl="6" indent="-5740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216152" marR="0" lvl="7" indent="-6045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362456" marR="0" lvl="8" indent="-543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1024128" y="6470703"/>
            <a:ext cx="215414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4842932" y="6470703"/>
            <a:ext cx="5901458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0837334" y="6470703"/>
            <a:ext cx="973666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1024128" y="2179635"/>
            <a:ext cx="4754879" cy="82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  <a:defRPr sz="23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1024128" y="2967788"/>
            <a:ext cx="4754879" cy="3341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482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265176" marR="0" lvl="1" indent="-2387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448056" marR="0" lvl="2" indent="-543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594360" marR="0" lvl="3" indent="-4825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777240" marR="0" lvl="4" indent="-5334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914400" marR="0" lvl="5" indent="-50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060704" marR="0" lvl="6" indent="-5740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216152" marR="0" lvl="7" indent="-6045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362456" marR="0" lvl="8" indent="-543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5989319" y="2179635"/>
            <a:ext cx="4754879" cy="82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  <a:defRPr sz="23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4"/>
          </p:nvPr>
        </p:nvSpPr>
        <p:spPr>
          <a:xfrm>
            <a:off x="5989319" y="2967788"/>
            <a:ext cx="4754879" cy="3341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482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265176" marR="0" lvl="1" indent="-2387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448056" marR="0" lvl="2" indent="-543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594360" marR="0" lvl="3" indent="-4825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777240" marR="0" lvl="4" indent="-5334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914400" marR="0" lvl="5" indent="-50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060704" marR="0" lvl="6" indent="-5740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216152" marR="0" lvl="7" indent="-6045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362456" marR="0" lvl="8" indent="-543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1024128" y="6470703"/>
            <a:ext cx="215414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842932" y="6470703"/>
            <a:ext cx="5901458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10837334" y="6470703"/>
            <a:ext cx="973666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1024128" y="6470703"/>
            <a:ext cx="215414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842932" y="6470703"/>
            <a:ext cx="5901458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10837334" y="6470703"/>
            <a:ext cx="973666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pic" idx="2"/>
          </p:nvPr>
        </p:nvSpPr>
        <p:spPr>
          <a:xfrm>
            <a:off x="0" y="0"/>
            <a:ext cx="12188951" cy="4572000"/>
          </a:xfrm>
          <a:prstGeom prst="rect">
            <a:avLst/>
          </a:prstGeom>
          <a:solidFill>
            <a:srgbClr val="DCA496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399" cy="1463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Questrial"/>
              <a:buNone/>
              <a:defRPr sz="18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1024128" y="6470703"/>
            <a:ext cx="215414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4842932" y="6470703"/>
            <a:ext cx="5901458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10837334" y="6470703"/>
            <a:ext cx="973666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79" name="Shape 79"/>
          <p:cNvCxnSpPr/>
          <p:nvPr/>
        </p:nvCxnSpPr>
        <p:spPr>
          <a:xfrm rot="10800000">
            <a:off x="8386842" y="5264105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0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482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265176" marR="0" lvl="1" indent="-2387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448056" marR="0" lvl="2" indent="-543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594360" marR="0" lvl="3" indent="-4825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777240" marR="0" lvl="4" indent="-5334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914400" marR="0" lvl="5" indent="-50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060704" marR="0" lvl="6" indent="-5740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216152" marR="0" lvl="7" indent="-6045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362456" marR="0" lvl="8" indent="-543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024128" y="6470703"/>
            <a:ext cx="215414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842932" y="6470703"/>
            <a:ext cx="5901458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0837334" y="6470703"/>
            <a:ext cx="973666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15" name="Shape 15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gif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0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SzPct val="25000"/>
              <a:buFont typeface="Questrial"/>
              <a:buNone/>
            </a:pPr>
            <a:r>
              <a:rPr lang="en-US" sz="4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FLORIDA’S CAPITOL</a:t>
            </a:r>
            <a:r>
              <a:rPr lang="en-US" sz="4000"/>
              <a:t> </a:t>
            </a:r>
            <a:r>
              <a:rPr lang="en-US" sz="4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BUILDINGS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399" cy="14630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1822 – Present Day</a:t>
            </a:r>
          </a:p>
        </p:txBody>
      </p:sp>
      <p:grpSp>
        <p:nvGrpSpPr>
          <p:cNvPr id="99" name="Shape 99"/>
          <p:cNvGrpSpPr/>
          <p:nvPr/>
        </p:nvGrpSpPr>
        <p:grpSpPr>
          <a:xfrm>
            <a:off x="0" y="0"/>
            <a:ext cx="12162449" cy="4700016"/>
            <a:chOff x="0" y="0"/>
            <a:chExt cx="12162449" cy="4700016"/>
          </a:xfrm>
        </p:grpSpPr>
        <p:pic>
          <p:nvPicPr>
            <p:cNvPr id="100" name="Shape 100"/>
            <p:cNvPicPr preferRelativeResize="0"/>
            <p:nvPr/>
          </p:nvPicPr>
          <p:blipFill rotWithShape="1">
            <a:blip r:embed="rId3">
              <a:alphaModFix/>
            </a:blip>
            <a:srcRect l="364" t="441" r="11377" b="-10"/>
            <a:stretch/>
          </p:blipFill>
          <p:spPr>
            <a:xfrm>
              <a:off x="0" y="0"/>
              <a:ext cx="4114800" cy="4696238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101" name="Shape 101"/>
            <p:cNvPicPr preferRelativeResize="0"/>
            <p:nvPr/>
          </p:nvPicPr>
          <p:blipFill rotWithShape="1">
            <a:blip r:embed="rId4">
              <a:alphaModFix/>
            </a:blip>
            <a:srcRect l="4896" t="2897" r="14096" b="3157"/>
            <a:stretch/>
          </p:blipFill>
          <p:spPr>
            <a:xfrm>
              <a:off x="8052528" y="0"/>
              <a:ext cx="4109919" cy="4700015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102" name="Shape 102"/>
            <p:cNvPicPr preferRelativeResize="0"/>
            <p:nvPr/>
          </p:nvPicPr>
          <p:blipFill rotWithShape="1">
            <a:blip r:embed="rId5">
              <a:alphaModFix/>
            </a:blip>
            <a:srcRect l="10882" t="8660" r="37911" b="15643"/>
            <a:stretch/>
          </p:blipFill>
          <p:spPr>
            <a:xfrm>
              <a:off x="3937728" y="0"/>
              <a:ext cx="4122926" cy="4700015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SzPct val="25000"/>
              <a:buFont typeface="Questrial"/>
              <a:buNone/>
            </a:pPr>
            <a:r>
              <a:rPr lang="en-US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1902 RENOVATIONS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8900417" y="3381375"/>
            <a:ext cx="2062162" cy="2031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 b="1" u="sng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Did you know?</a:t>
            </a:r>
            <a:r>
              <a:rPr lang="en-US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en-US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Before electricity, kerosene lamps and gas lanterns were used. Only a small area could be lit.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7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676275" y="2324100"/>
            <a:ext cx="4360452" cy="28623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 b="1" u="sng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Electricity &amp; Lighting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Tallahassee's City Electric Plant was built around the same time that renovations were being done in the 1902 Capitol.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7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Gov. Jennings ordered a combination of </a:t>
            </a:r>
            <a:r>
              <a:rPr lang="en-US" sz="17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gas and electric systems</a:t>
            </a:r>
            <a:r>
              <a:rPr lang="en-US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to light the building so there would be uniform lighting over large areas of the rooms.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7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l="12671" t="1317" r="16096"/>
          <a:stretch/>
        </p:blipFill>
        <p:spPr>
          <a:xfrm>
            <a:off x="5429250" y="2362081"/>
            <a:ext cx="2986026" cy="354329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95" name="Shape 195" descr="Image result for lightbulb 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52653" y="2209800"/>
            <a:ext cx="974867" cy="974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SzPct val="25000"/>
              <a:buFont typeface="Questrial"/>
              <a:buNone/>
            </a:pPr>
            <a:r>
              <a:rPr lang="en-US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1922</a:t>
            </a:r>
          </a:p>
        </p:txBody>
      </p:sp>
      <p:pic>
        <p:nvPicPr>
          <p:cNvPr id="202" name="Shape 202" descr="1922 Cap"/>
          <p:cNvPicPr preferRelativeResize="0"/>
          <p:nvPr/>
        </p:nvPicPr>
        <p:blipFill rotWithShape="1">
          <a:blip r:embed="rId3">
            <a:alphaModFix/>
          </a:blip>
          <a:srcRect r="3077" b="12156"/>
          <a:stretch/>
        </p:blipFill>
        <p:spPr>
          <a:xfrm>
            <a:off x="3606800" y="585216"/>
            <a:ext cx="8063735" cy="5859126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03" name="Shape 203"/>
          <p:cNvSpPr txBox="1"/>
          <p:nvPr/>
        </p:nvSpPr>
        <p:spPr>
          <a:xfrm>
            <a:off x="701675" y="2084388"/>
            <a:ext cx="2336839" cy="203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Florida’s government </a:t>
            </a:r>
            <a:r>
              <a:rPr lang="en-US" sz="17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grew.</a:t>
            </a:r>
            <a:endParaRPr lang="en-US" sz="170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70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Two more </a:t>
            </a:r>
            <a:r>
              <a:rPr lang="en-US" sz="17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wings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7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were added 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to the Capitol, and the </a:t>
            </a:r>
            <a:r>
              <a:rPr lang="en-US" sz="17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interior </a:t>
            </a:r>
            <a:r>
              <a:rPr lang="en-US" sz="1700" b="1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was </a:t>
            </a:r>
            <a:r>
              <a:rPr lang="en-US" sz="17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remodeled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</p:txBody>
      </p:sp>
      <p:cxnSp>
        <p:nvCxnSpPr>
          <p:cNvPr id="204" name="Shape 204"/>
          <p:cNvCxnSpPr/>
          <p:nvPr/>
        </p:nvCxnSpPr>
        <p:spPr>
          <a:xfrm rot="10800000" flipH="1">
            <a:off x="2943350" y="2455225"/>
            <a:ext cx="4244400" cy="17760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05" name="Shape 205"/>
          <p:cNvCxnSpPr/>
          <p:nvPr/>
        </p:nvCxnSpPr>
        <p:spPr>
          <a:xfrm rot="10800000" flipH="1">
            <a:off x="2943350" y="3589950"/>
            <a:ext cx="4326600" cy="8250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1023937" y="585787"/>
            <a:ext cx="2548825" cy="149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SzPct val="25000"/>
              <a:buFont typeface="Questrial"/>
              <a:buNone/>
            </a:pPr>
            <a:r>
              <a:rPr lang="en-US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1947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683985" y="2084832"/>
            <a:ext cx="3205844" cy="2031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During the late 1930s, work </a:t>
            </a:r>
            <a:r>
              <a:rPr lang="en-US" sz="17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began 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on new </a:t>
            </a:r>
            <a:r>
              <a:rPr lang="en-US" sz="17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Senate and House wings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but because of World War II (1939-1945) they </a:t>
            </a:r>
            <a:r>
              <a:rPr lang="en-US" sz="17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were 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not completed until 1947. Resources for the building </a:t>
            </a:r>
            <a:r>
              <a:rPr lang="en-US" sz="17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were 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used for the war instead.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1419225" y="4368800"/>
            <a:ext cx="2974937" cy="17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 b="1" u="sng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Did you know?</a:t>
            </a:r>
            <a:r>
              <a:rPr lang="en-US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en-US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Can you find the </a:t>
            </a:r>
            <a:r>
              <a:rPr lang="en-US" sz="17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“air marker</a:t>
            </a:r>
            <a:r>
              <a:rPr lang="en-US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” on the roof of the Capitol building? This helped train pilots during the war. An Air Force base was nearby.</a:t>
            </a:r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 r="1214" b="2162"/>
          <a:stretch/>
        </p:blipFill>
        <p:spPr>
          <a:xfrm>
            <a:off x="4527442" y="957262"/>
            <a:ext cx="7286732" cy="5115599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15" name="Shape 215" descr="Image result for lightbulb 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956" y="4354285"/>
            <a:ext cx="974867" cy="9748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Shape 216"/>
          <p:cNvCxnSpPr/>
          <p:nvPr/>
        </p:nvCxnSpPr>
        <p:spPr>
          <a:xfrm flipH="1">
            <a:off x="5495259" y="395768"/>
            <a:ext cx="10468" cy="1683555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17" name="Shape 217"/>
          <p:cNvCxnSpPr/>
          <p:nvPr/>
        </p:nvCxnSpPr>
        <p:spPr>
          <a:xfrm flipH="1">
            <a:off x="10606171" y="457200"/>
            <a:ext cx="10468" cy="1683555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SzPct val="25000"/>
              <a:buFont typeface="Questrial"/>
              <a:buNone/>
            </a:pPr>
            <a:r>
              <a:rPr lang="en-US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1977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754750" y="2084825"/>
            <a:ext cx="2332800" cy="397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After WWII, Florida’s population and government </a:t>
            </a:r>
            <a:r>
              <a:rPr lang="en-US" sz="17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expanded. 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Interstate highway system </a:t>
            </a:r>
            <a:r>
              <a:rPr lang="en-US" sz="17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was 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developed, and air conditioning</a:t>
            </a:r>
            <a:r>
              <a:rPr lang="en-US" sz="17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7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brought 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many families to Florida. The Capitol gets </a:t>
            </a:r>
            <a:r>
              <a:rPr lang="en-US" sz="17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air conditioning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and it’s decided that Florida’s government needs an even </a:t>
            </a:r>
            <a:r>
              <a:rPr lang="en-US" sz="17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bigger Capitol building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 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8449142" y="5445091"/>
            <a:ext cx="3423544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 b="1" u="sng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Did you know? </a:t>
            </a:r>
            <a:r>
              <a:rPr lang="en-US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en-US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When the New Capitol was completed, the Old Capitol was slated for </a:t>
            </a:r>
            <a:r>
              <a:rPr lang="en-US" sz="17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demolition</a:t>
            </a:r>
            <a:r>
              <a:rPr lang="en-US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!</a:t>
            </a:r>
          </a:p>
        </p:txBody>
      </p:sp>
      <p:pic>
        <p:nvPicPr>
          <p:cNvPr id="225" name="Shape 225" descr="Image result for lightbulb 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4382" y="5347451"/>
            <a:ext cx="974867" cy="97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5432" y="3686628"/>
            <a:ext cx="4148948" cy="2847619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27" name="Shape 2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95432" y="585216"/>
            <a:ext cx="4159222" cy="285467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28" name="Shape 228"/>
          <p:cNvPicPr preferRelativeResize="0"/>
          <p:nvPr/>
        </p:nvPicPr>
        <p:blipFill rotWithShape="1">
          <a:blip r:embed="rId6">
            <a:alphaModFix/>
          </a:blip>
          <a:srcRect l="11468" r="7524"/>
          <a:stretch/>
        </p:blipFill>
        <p:spPr>
          <a:xfrm>
            <a:off x="7852228" y="585216"/>
            <a:ext cx="3817258" cy="4646736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1024128" y="471508"/>
            <a:ext cx="4389119" cy="17373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SzPct val="25000"/>
              <a:buFont typeface="Questrial"/>
              <a:buNone/>
            </a:pPr>
            <a:r>
              <a:rPr lang="en-US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1978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2"/>
          </p:nvPr>
        </p:nvSpPr>
        <p:spPr>
          <a:xfrm>
            <a:off x="711200" y="2042463"/>
            <a:ext cx="3135086" cy="18251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Floridians </a:t>
            </a:r>
            <a:r>
              <a:rPr lang="en-US" sz="1700" b="1" i="0" u="none" strike="noStrike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protested</a:t>
            </a:r>
            <a:r>
              <a:rPr lang="en-US" sz="1700" b="0" i="0" u="none" strike="noStrike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demolition of the old Capitol.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Secretary of State and the people of Florida </a:t>
            </a:r>
            <a:r>
              <a:rPr lang="en-US" sz="1700" b="0" i="0" u="none" strike="noStrike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rallied 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together to </a:t>
            </a:r>
            <a:r>
              <a:rPr lang="en-US" sz="1700" b="1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save the building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</p:txBody>
      </p:sp>
      <p:pic>
        <p:nvPicPr>
          <p:cNvPr id="235" name="Shape 235" descr="old cap and ne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1101" y="471508"/>
            <a:ext cx="7461813" cy="5907097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36" name="Shape 2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15240" t="12052" r="26812" b="8161"/>
          <a:stretch/>
        </p:blipFill>
        <p:spPr>
          <a:xfrm rot="5400000">
            <a:off x="2476970" y="3880055"/>
            <a:ext cx="2442003" cy="2241537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37" name="Shape 237"/>
          <p:cNvSpPr txBox="1"/>
          <p:nvPr/>
        </p:nvSpPr>
        <p:spPr>
          <a:xfrm>
            <a:off x="711200" y="3809578"/>
            <a:ext cx="1698171" cy="25853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Florida’s legislature </a:t>
            </a:r>
            <a:r>
              <a:rPr lang="en-US" sz="17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agreed 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to save the old Capitol and </a:t>
            </a:r>
            <a:r>
              <a:rPr lang="en-US" sz="17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gave 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$7 million to restore it to its 1902 appearance.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70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023937" y="585787"/>
            <a:ext cx="2473600" cy="149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SzPct val="25000"/>
              <a:buFont typeface="Questrial"/>
              <a:buNone/>
            </a:pPr>
            <a:r>
              <a:rPr lang="en-US" sz="37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1977-1982</a:t>
            </a:r>
          </a:p>
        </p:txBody>
      </p:sp>
      <p:pic>
        <p:nvPicPr>
          <p:cNvPr id="244" name="Shape 244" descr="cap today"/>
          <p:cNvPicPr preferRelativeResize="0"/>
          <p:nvPr/>
        </p:nvPicPr>
        <p:blipFill rotWithShape="1">
          <a:blip r:embed="rId3">
            <a:alphaModFix/>
          </a:blip>
          <a:srcRect t="1481"/>
          <a:stretch/>
        </p:blipFill>
        <p:spPr>
          <a:xfrm>
            <a:off x="3752850" y="1030287"/>
            <a:ext cx="8235702" cy="5111561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45" name="Shape 245"/>
          <p:cNvSpPr txBox="1"/>
          <p:nvPr/>
        </p:nvSpPr>
        <p:spPr>
          <a:xfrm>
            <a:off x="638624" y="1995375"/>
            <a:ext cx="2795700" cy="258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Previous additions to the old Capitol </a:t>
            </a:r>
            <a:r>
              <a:rPr lang="en-US" sz="17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were 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removed to make space between the old and new buildings.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70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old Capitol </a:t>
            </a:r>
            <a:r>
              <a:rPr lang="en-US" sz="17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was </a:t>
            </a:r>
            <a:r>
              <a:rPr lang="en-US" sz="17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restored to its 1902 appearance 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and </a:t>
            </a:r>
            <a:r>
              <a:rPr lang="en-US" sz="17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reopened 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as the </a:t>
            </a:r>
            <a:r>
              <a:rPr lang="en-US" sz="17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Florida Historic Capitol Museum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</p:txBody>
      </p:sp>
      <p:sp>
        <p:nvSpPr>
          <p:cNvPr id="246" name="Shape 246"/>
          <p:cNvSpPr/>
          <p:nvPr/>
        </p:nvSpPr>
        <p:spPr>
          <a:xfrm>
            <a:off x="704850" y="4702300"/>
            <a:ext cx="2795587" cy="1441324"/>
          </a:xfrm>
          <a:prstGeom prst="rect">
            <a:avLst/>
          </a:prstGeom>
          <a:solidFill>
            <a:schemeClr val="accent6"/>
          </a:solidFill>
          <a:ln w="15875" cap="flat" cmpd="sng">
            <a:solidFill>
              <a:srgbClr val="904C3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5868" y="4929908"/>
            <a:ext cx="2574441" cy="9578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8" name="Shape 248"/>
          <p:cNvCxnSpPr/>
          <p:nvPr/>
        </p:nvCxnSpPr>
        <p:spPr>
          <a:xfrm>
            <a:off x="3051650" y="2954708"/>
            <a:ext cx="3399723" cy="630888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TODAY</a:t>
            </a:r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5325" y="585216"/>
            <a:ext cx="8630558" cy="5753704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55" name="Shape 255"/>
          <p:cNvSpPr txBox="1"/>
          <p:nvPr/>
        </p:nvSpPr>
        <p:spPr>
          <a:xfrm>
            <a:off x="638624" y="1995375"/>
            <a:ext cx="2142600" cy="424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Both buildings</a:t>
            </a:r>
            <a:br>
              <a:rPr lang="en-US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still stand.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7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Florida’s government operates business in the new Capitol</a:t>
            </a:r>
            <a:r>
              <a:rPr lang="en-US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7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Florida Historic Capitol Museum houses more than 250 artifacts from Florida’s history, which are on display for visitors.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650418" y="2050608"/>
            <a:ext cx="3591310" cy="42473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Florida </a:t>
            </a:r>
            <a:r>
              <a:rPr lang="en-US" sz="1700" b="0" i="0" u="none" strike="noStrike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became 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 territory, combining the colonies of West Florida and East Florida.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70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capital of West </a:t>
            </a:r>
            <a:r>
              <a:rPr lang="en-US" sz="17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Florida was </a:t>
            </a:r>
            <a:r>
              <a:rPr lang="en-US" sz="1700" b="1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Pensacola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 The capital of East Florida </a:t>
            </a:r>
            <a:r>
              <a:rPr lang="en-US" sz="17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was </a:t>
            </a:r>
            <a:r>
              <a:rPr lang="en-US" sz="17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St. Augustine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 For two years, the cities </a:t>
            </a:r>
            <a:r>
              <a:rPr lang="en-US" sz="17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took 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turns hosting government business.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70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Because travel between the two cities </a:t>
            </a:r>
            <a:r>
              <a:rPr lang="en-US" sz="17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took 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almost 20 days </a:t>
            </a:r>
            <a:r>
              <a:rPr lang="en-US" sz="17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and was quite 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dangerous, </a:t>
            </a:r>
            <a:r>
              <a:rPr lang="en-US" sz="17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it was 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decided that </a:t>
            </a:r>
            <a:r>
              <a:rPr lang="en-US" sz="17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Tallahassee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located in the middle, </a:t>
            </a:r>
            <a:r>
              <a:rPr lang="en-US" sz="17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would become the 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new capital city. 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9609028" y="3837201"/>
            <a:ext cx="2156700" cy="230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 b="1" u="sng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Did you know?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Tallahassee is a Creek Indian word </a:t>
            </a:r>
            <a:r>
              <a:rPr lang="en-US" sz="17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meaning 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“old fields.” The city is located near an early 19</a:t>
            </a:r>
            <a:r>
              <a:rPr lang="en-US" sz="1700" baseline="300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century Creek Indian (Seminole) town.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049528" y="545972"/>
            <a:ext cx="9720072" cy="14996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SzPct val="25000"/>
              <a:buFont typeface="Questrial"/>
              <a:buNone/>
            </a:pPr>
            <a:r>
              <a:rPr lang="en-US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OUR STORY BEGINS IN 1822…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9246" y="2212906"/>
            <a:ext cx="4852764" cy="3972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Shape 111"/>
          <p:cNvCxnSpPr/>
          <p:nvPr/>
        </p:nvCxnSpPr>
        <p:spPr>
          <a:xfrm>
            <a:off x="4109846" y="1990193"/>
            <a:ext cx="854615" cy="1194816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12" name="Shape 112"/>
          <p:cNvCxnSpPr/>
          <p:nvPr/>
        </p:nvCxnSpPr>
        <p:spPr>
          <a:xfrm flipH="1">
            <a:off x="8097807" y="1734161"/>
            <a:ext cx="1511220" cy="1678008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13" name="Shape 113"/>
          <p:cNvCxnSpPr/>
          <p:nvPr/>
        </p:nvCxnSpPr>
        <p:spPr>
          <a:xfrm rot="10800000" flipH="1">
            <a:off x="6377210" y="3412170"/>
            <a:ext cx="0" cy="371432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114" name="Shape 114" descr="Image result for lightbulb 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24864" y="2862334"/>
            <a:ext cx="975000" cy="9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/>
        </p:nvSpPr>
        <p:spPr>
          <a:xfrm>
            <a:off x="629549" y="2026625"/>
            <a:ext cx="1638600" cy="424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Capitol buildings of Florida over the years reflect the growth of</a:t>
            </a:r>
            <a:br>
              <a:rPr lang="en-US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area.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7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first meetings of the </a:t>
            </a:r>
            <a:r>
              <a:rPr lang="en-US" sz="17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territorial</a:t>
            </a:r>
            <a:r>
              <a:rPr lang="en-US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7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government</a:t>
            </a:r>
            <a:r>
              <a:rPr lang="en-US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in Tallahassee were held in this log cabin. 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6821725" y="5867250"/>
            <a:ext cx="49623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 1826, a two-story Capitol building was started but never completed because of lack of funds.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6756" y="2157261"/>
            <a:ext cx="4247244" cy="429679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4">
            <a:alphaModFix/>
          </a:blip>
          <a:srcRect l="11379" t="31850" r="16964" b="4786"/>
          <a:stretch/>
        </p:blipFill>
        <p:spPr>
          <a:xfrm>
            <a:off x="6908797" y="2157261"/>
            <a:ext cx="4962340" cy="3532338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SzPct val="25000"/>
              <a:buFont typeface="Questrial"/>
              <a:buNone/>
            </a:pPr>
            <a:r>
              <a:rPr lang="en-US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1824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SzPct val="25000"/>
              <a:buFont typeface="Questrial"/>
              <a:buNone/>
            </a:pPr>
            <a:r>
              <a:rPr lang="en-US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1845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665185" y="2084832"/>
            <a:ext cx="3369785" cy="42473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On March 3, 1845,</a:t>
            </a:r>
            <a:b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17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Florida </a:t>
            </a:r>
            <a:r>
              <a:rPr lang="en-US" sz="1700" b="1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became </a:t>
            </a:r>
            <a:r>
              <a:rPr lang="en-US" sz="17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27</a:t>
            </a:r>
            <a:r>
              <a:rPr lang="en-US" sz="1700" b="1" baseline="300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</a:t>
            </a:r>
            <a:r>
              <a:rPr lang="en-US" sz="17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State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17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 the Union.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70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Its first official governor, William Mosely, </a:t>
            </a:r>
            <a:r>
              <a:rPr lang="en-US" sz="17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was 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sworn in at this newly built Capitol. Its brick walls still stand today.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70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 1845, this building had no running water and no electricity.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70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Capitol </a:t>
            </a:r>
            <a:r>
              <a:rPr lang="en-US" sz="17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remained 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virtually unchanged throughout the </a:t>
            </a:r>
            <a:r>
              <a:rPr lang="en-US" sz="17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Civil War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(1861-1865). 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r="809"/>
          <a:stretch/>
        </p:blipFill>
        <p:spPr>
          <a:xfrm>
            <a:off x="4223657" y="385214"/>
            <a:ext cx="7649029" cy="5946934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SzPct val="25000"/>
              <a:buFont typeface="Questrial"/>
              <a:buNone/>
            </a:pPr>
            <a:r>
              <a:rPr lang="en-US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1902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7957000" y="704850"/>
            <a:ext cx="2787300" cy="331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Governor William Sherman Jennings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Florida's 18th governor (1901-1905),</a:t>
            </a:r>
            <a:b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17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was instrumental 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 renovating the Capitol.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70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He </a:t>
            </a:r>
            <a:r>
              <a:rPr lang="en-US" sz="17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formed 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Capitol Improvement Commission and </a:t>
            </a:r>
            <a:r>
              <a:rPr lang="en-US" sz="17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brought </a:t>
            </a:r>
            <a:r>
              <a:rPr lang="en-US" sz="17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electricity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17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heat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and other </a:t>
            </a:r>
            <a:r>
              <a:rPr lang="en-US" sz="17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major renovations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to the building.</a:t>
            </a: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00" y="847725"/>
            <a:ext cx="4640922" cy="5564345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39" name="Shape 139" descr="Image result for lightbulb 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23600" y="5267325"/>
            <a:ext cx="974867" cy="97486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8739188" y="5314950"/>
            <a:ext cx="2935824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 b="1" u="sng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Did you know?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He is said to have been friends with Thomas Edison.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SzPct val="25000"/>
              <a:buFont typeface="Questrial"/>
              <a:buNone/>
            </a:pPr>
            <a:r>
              <a:rPr lang="en-US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1902</a:t>
            </a: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l="28125" t="5132" r="4119" b="6231"/>
          <a:stretch/>
        </p:blipFill>
        <p:spPr>
          <a:xfrm rot="5400000">
            <a:off x="4021377" y="1066804"/>
            <a:ext cx="3833400" cy="46860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2750"/>
              </a:srgbClr>
            </a:outerShdw>
          </a:effectLst>
        </p:spPr>
      </p:pic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 r="809"/>
          <a:stretch/>
        </p:blipFill>
        <p:spPr>
          <a:xfrm>
            <a:off x="304938" y="2133600"/>
            <a:ext cx="3459861" cy="2683103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5">
            <a:alphaModFix/>
          </a:blip>
          <a:srcRect r="1656"/>
          <a:stretch/>
        </p:blipFill>
        <p:spPr>
          <a:xfrm>
            <a:off x="8195245" y="2085975"/>
            <a:ext cx="3550951" cy="2786543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0" name="Shape 150"/>
          <p:cNvSpPr txBox="1"/>
          <p:nvPr/>
        </p:nvSpPr>
        <p:spPr>
          <a:xfrm>
            <a:off x="247762" y="4972050"/>
            <a:ext cx="3521222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1845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8195245" y="4972050"/>
            <a:ext cx="3645010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1902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247762" y="5705475"/>
            <a:ext cx="11503885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7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Running water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7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was 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installed in 1891, and then in 1902,</a:t>
            </a:r>
            <a:b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two </a:t>
            </a:r>
            <a:r>
              <a:rPr lang="en-US" sz="17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wings 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(buildings) and a </a:t>
            </a:r>
            <a:r>
              <a:rPr lang="en-US" sz="17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dome </a:t>
            </a:r>
            <a:r>
              <a:rPr lang="en-US" sz="17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were 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added to the original building. </a:t>
            </a:r>
          </a:p>
        </p:txBody>
      </p:sp>
      <p:cxnSp>
        <p:nvCxnSpPr>
          <p:cNvPr id="153" name="Shape 153"/>
          <p:cNvCxnSpPr/>
          <p:nvPr/>
        </p:nvCxnSpPr>
        <p:spPr>
          <a:xfrm>
            <a:off x="4564560" y="1019175"/>
            <a:ext cx="328042" cy="1420388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54" name="Shape 154"/>
          <p:cNvCxnSpPr/>
          <p:nvPr/>
        </p:nvCxnSpPr>
        <p:spPr>
          <a:xfrm flipH="1">
            <a:off x="7061252" y="1028700"/>
            <a:ext cx="399132" cy="143292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55" name="Shape 155"/>
          <p:cNvCxnSpPr/>
          <p:nvPr/>
        </p:nvCxnSpPr>
        <p:spPr>
          <a:xfrm flipH="1">
            <a:off x="9967705" y="1362075"/>
            <a:ext cx="775254" cy="1244939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SzPct val="25000"/>
              <a:buFont typeface="Questrial"/>
              <a:buNone/>
            </a:pPr>
            <a:r>
              <a:rPr lang="en-US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1902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714375" y="2019300"/>
            <a:ext cx="1634701" cy="45243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dome is one of the most distinctive features that architect Frank P. Milburn added to Florida's Capitol.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70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When completed, </a:t>
            </a:r>
            <a:r>
              <a:rPr lang="en-US" sz="17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it was described 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as "beautiful and graceful."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70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574" y="2019300"/>
            <a:ext cx="3517953" cy="4506101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64" name="Shape 1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9338" y="2419501"/>
            <a:ext cx="3984300" cy="39828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65" name="Shape 1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2441" y="994533"/>
            <a:ext cx="2325000" cy="31266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166" name="Shape 166"/>
          <p:cNvSpPr txBox="1"/>
          <p:nvPr/>
        </p:nvSpPr>
        <p:spPr>
          <a:xfrm>
            <a:off x="7909350" y="1070725"/>
            <a:ext cx="4066500" cy="12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​The inside of the dome features an </a:t>
            </a:r>
            <a:r>
              <a:rPr lang="en-US" sz="17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art glass dome 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made of hundreds of pieces of stained glass.​ </a:t>
            </a:r>
            <a:r>
              <a:rPr lang="en-US" sz="17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It is 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136 feet from the floor and allows light into the building.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SzPct val="25000"/>
              <a:buFont typeface="Questrial"/>
              <a:buNone/>
            </a:pPr>
            <a:r>
              <a:rPr lang="en-US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1902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704850" y="2090738"/>
            <a:ext cx="1961288" cy="17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 addition to the wings and the dome, the Capitol </a:t>
            </a:r>
            <a:r>
              <a:rPr lang="en-US" sz="17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underwent renovations 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to </a:t>
            </a:r>
            <a:r>
              <a:rPr lang="en-US" sz="17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modernize 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it. </a:t>
            </a: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r="1656"/>
          <a:stretch/>
        </p:blipFill>
        <p:spPr>
          <a:xfrm>
            <a:off x="3478764" y="352425"/>
            <a:ext cx="7836934" cy="614872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SzPct val="25000"/>
              <a:buFont typeface="Questrial"/>
              <a:buNone/>
            </a:pPr>
            <a:r>
              <a:rPr lang="en-US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1902 RENOVATIONS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7985600" y="1781175"/>
            <a:ext cx="3747627" cy="2031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 b="1" u="sng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Heating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Until 1902, heat for the Capitol was provided by 24 brick fireplaces: four in House Chamber, two in the Senate Chamber, and one in each of the other rooms, except for the lobby area on each floor.</a:t>
            </a: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820" y="1847850"/>
            <a:ext cx="3603911" cy="5024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07151" y="1781175"/>
            <a:ext cx="3695173" cy="5083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5">
            <a:alphaModFix/>
          </a:blip>
          <a:srcRect l="6950" t="19586" r="12409" b="10346"/>
          <a:stretch/>
        </p:blipFill>
        <p:spPr>
          <a:xfrm>
            <a:off x="8090425" y="3988638"/>
            <a:ext cx="1954500" cy="22785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185" name="Shape 185"/>
          <p:cNvSpPr txBox="1"/>
          <p:nvPr/>
        </p:nvSpPr>
        <p:spPr>
          <a:xfrm>
            <a:off x="10256824" y="3888700"/>
            <a:ext cx="1728900" cy="175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Gov. Jennings ordered a complete steam </a:t>
            </a:r>
            <a:r>
              <a:rPr lang="en-US" sz="17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heating </a:t>
            </a:r>
            <a:r>
              <a:rPr lang="en-US" sz="1700" b="1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system</a:t>
            </a:r>
            <a:r>
              <a:rPr lang="en-US" sz="17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using radiators to heat the rooms.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Integral">
  <a:themeElements>
    <a:clrScheme name="Integral">
      <a:dk1>
        <a:srgbClr val="000000"/>
      </a:dk1>
      <a:lt1>
        <a:srgbClr val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578</Words>
  <Application>Microsoft Macintosh PowerPoint</Application>
  <PresentationFormat>Widescreen</PresentationFormat>
  <Paragraphs>83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Questrial</vt:lpstr>
      <vt:lpstr>Arial</vt:lpstr>
      <vt:lpstr>Calibri</vt:lpstr>
      <vt:lpstr>Noto Sans Symbols</vt:lpstr>
      <vt:lpstr>Integral</vt:lpstr>
      <vt:lpstr>FLORIDA’S CAPITOL BUILDINGS</vt:lpstr>
      <vt:lpstr>OUR STORY BEGINS IN 1822…</vt:lpstr>
      <vt:lpstr>1824</vt:lpstr>
      <vt:lpstr>1845</vt:lpstr>
      <vt:lpstr>1902</vt:lpstr>
      <vt:lpstr>1902</vt:lpstr>
      <vt:lpstr>1902</vt:lpstr>
      <vt:lpstr>1902</vt:lpstr>
      <vt:lpstr>1902 RENOVATIONS</vt:lpstr>
      <vt:lpstr>1902 RENOVATIONS</vt:lpstr>
      <vt:lpstr>1922</vt:lpstr>
      <vt:lpstr>1947</vt:lpstr>
      <vt:lpstr>1977</vt:lpstr>
      <vt:lpstr>1978</vt:lpstr>
      <vt:lpstr>1977-1982</vt:lpstr>
      <vt:lpstr>TODAY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FLORIDA’S CAPITOL BUILDINGS</dc:title>
  <dc:creator>Corder, Kathy</dc:creator>
  <cp:lastModifiedBy>Corder, Kathy</cp:lastModifiedBy>
  <cp:revision>2</cp:revision>
  <dcterms:modified xsi:type="dcterms:W3CDTF">2017-09-11T17:56:23Z</dcterms:modified>
</cp:coreProperties>
</file>