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AEB"/>
    <a:srgbClr val="E0096F"/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</a:t>
            </a:r>
            <a:r>
              <a:rPr lang="en-US" dirty="0"/>
              <a:t> </a:t>
            </a:r>
            <a:r>
              <a:rPr lang="en-US" dirty="0" smtClean="0">
                <a:solidFill>
                  <a:srgbClr val="35DAEB"/>
                </a:solidFill>
              </a:rPr>
              <a:t>the </a:t>
            </a:r>
            <a:r>
              <a:rPr lang="en-US" dirty="0" err="1" smtClean="0">
                <a:solidFill>
                  <a:srgbClr val="35DAEB"/>
                </a:solidFill>
              </a:rPr>
              <a:t>danyang</a:t>
            </a:r>
            <a:r>
              <a:rPr lang="en-US" dirty="0" smtClean="0">
                <a:solidFill>
                  <a:srgbClr val="35DAEB"/>
                </a:solidFill>
              </a:rPr>
              <a:t> bridge</a:t>
            </a:r>
            <a:endParaRPr lang="en-US" dirty="0">
              <a:solidFill>
                <a:srgbClr val="35DAE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E0096F"/>
                </a:solidFill>
              </a:rPr>
              <a:t>By Kaylee</a:t>
            </a:r>
            <a:endParaRPr lang="en-US" sz="3600" dirty="0">
              <a:solidFill>
                <a:srgbClr val="E0096F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9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536">
        <p14:glitter pattern="hexagon"/>
      </p:transition>
    </mc:Choice>
    <mc:Fallback xmlns="">
      <p:transition spd="slow" advTm="135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051" y="1805354"/>
            <a:ext cx="9720073" cy="40233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D</a:t>
            </a:r>
            <a:r>
              <a:rPr lang="en-US" dirty="0" err="1" smtClean="0"/>
              <a:t>anyang</a:t>
            </a:r>
            <a:r>
              <a:rPr lang="en-US" dirty="0" smtClean="0"/>
              <a:t> bridge is 101 miles longer than the Golden Gate </a:t>
            </a:r>
            <a:r>
              <a:rPr lang="en-US" dirty="0"/>
              <a:t>B</a:t>
            </a:r>
            <a:r>
              <a:rPr lang="en-US" dirty="0" smtClean="0"/>
              <a:t>ridge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 descr="Danyang County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8" y="2678466"/>
            <a:ext cx="4637313" cy="3623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159917"/>
      </p:ext>
    </p:extLst>
  </p:cSld>
  <p:clrMapOvr>
    <a:masterClrMapping/>
  </p:clrMapOvr>
  <p:transition spd="slow" advTm="99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85" y="600891"/>
            <a:ext cx="7035655" cy="1384663"/>
          </a:xfrm>
        </p:spPr>
        <p:txBody>
          <a:bodyPr/>
          <a:lstStyle/>
          <a:p>
            <a:r>
              <a:rPr lang="en-US" smtClean="0"/>
              <a:t>Interesting facts </a:t>
            </a:r>
            <a:endParaRPr lang="en-US" dirty="0"/>
          </a:p>
        </p:txBody>
      </p:sp>
      <p:pic>
        <p:nvPicPr>
          <p:cNvPr id="4" name="Content Placeholder 3" descr="25 Longest Bridges In The World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7" y="2743199"/>
            <a:ext cx="4024864" cy="3015349"/>
          </a:xfrm>
        </p:spPr>
      </p:pic>
      <p:sp>
        <p:nvSpPr>
          <p:cNvPr id="3" name="TextBox 2"/>
          <p:cNvSpPr txBox="1"/>
          <p:nvPr/>
        </p:nvSpPr>
        <p:spPr>
          <a:xfrm>
            <a:off x="1685109" y="2150564"/>
            <a:ext cx="490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It is the longest bridge in the world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It is longer then every bridge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Part of the Beijing high speed railway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01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725">
        <p15:prstTrans prst="fracture"/>
      </p:transition>
    </mc:Choice>
    <mc:Fallback xmlns="">
      <p:transition spd="slow" advTm="97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096F"/>
                </a:solidFill>
              </a:rPr>
              <a:t>measurements</a:t>
            </a:r>
            <a:endParaRPr lang="en-US" dirty="0">
              <a:solidFill>
                <a:srgbClr val="E009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6" y="2194559"/>
            <a:ext cx="9842864" cy="41278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it is 102 miles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114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It was made in china</a:t>
            </a:r>
            <a:endParaRPr lang="en-US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Ft 540682.41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Built in 2011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spans are 102 </a:t>
            </a:r>
            <a:r>
              <a:rPr lang="en-US" smtClean="0"/>
              <a:t>ft</a:t>
            </a:r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 descr="SAM Daily Times - THE VOICE OF THE VOICELE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9" y="1016000"/>
            <a:ext cx="7112000" cy="5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1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183">
        <p14:honeycomb/>
      </p:transition>
    </mc:Choice>
    <mc:Fallback xmlns="">
      <p:transition spd="slow" advTm="13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nyang County - Wikipedi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68" y="744583"/>
            <a:ext cx="8992332" cy="5770080"/>
          </a:xfr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5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"/>
    </mc:Choice>
    <mc:Fallback xmlns="">
      <p:transition spd="slow" advTm="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1384663"/>
            <a:ext cx="722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Researched and produced by Kaylee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2019  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1"/>
    </mc:Choice>
    <mc:Fallback xmlns="">
      <p:transition spd="slow" advTm="5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0.5|1.2|0.1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20365</TotalTime>
  <Words>71</Words>
  <Application>Microsoft Office PowerPoint</Application>
  <PresentationFormat>Widescreen</PresentationFormat>
  <Paragraphs>18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Tw Cen MT</vt:lpstr>
      <vt:lpstr>Tw Cen MT Condensed</vt:lpstr>
      <vt:lpstr>Wingdings</vt:lpstr>
      <vt:lpstr>Wingdings 3</vt:lpstr>
      <vt:lpstr>Integral</vt:lpstr>
      <vt:lpstr>                                                the danyang bridge</vt:lpstr>
      <vt:lpstr>comparson</vt:lpstr>
      <vt:lpstr>Interesting facts </vt:lpstr>
      <vt:lpstr>measurements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</dc:title>
  <dc:creator>Cox, Kaylee</dc:creator>
  <cp:lastModifiedBy>Cox, Kaylee</cp:lastModifiedBy>
  <cp:revision>31</cp:revision>
  <dcterms:created xsi:type="dcterms:W3CDTF">2019-10-07T17:53:54Z</dcterms:created>
  <dcterms:modified xsi:type="dcterms:W3CDTF">2019-11-01T18:03:27Z</dcterms:modified>
</cp:coreProperties>
</file>