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67" r:id="rId3"/>
    <p:sldId id="257" r:id="rId4"/>
    <p:sldId id="258" r:id="rId5"/>
    <p:sldId id="259" r:id="rId6"/>
    <p:sldId id="262" r:id="rId7"/>
    <p:sldId id="263" r:id="rId8"/>
    <p:sldId id="261" r:id="rId9"/>
    <p:sldId id="260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C032F-2D68-E1E2-6DC6-683297B242F9}" v="384" dt="2020-04-21T23:11:53.817"/>
    <p1510:client id="{3C7D187C-B18B-168E-EC15-38FCD2033B0A}" v="620" dt="2020-04-20T21:06:32.903"/>
    <p1510:client id="{42ACCABF-0EC0-9A5F-E5DA-653E4FFDA041}" v="953" dt="2020-04-27T02:26:25.368"/>
    <p1510:client id="{DDA19261-7CA5-8A0C-18C7-CE2C5F7FE4F1}" v="3494" dt="2020-04-21T19:21:09.903"/>
    <p1510:client id="{E32EFCB2-EBEF-9840-8CF5-F75164B632A6}" v="464" dt="2020-04-21T22:44:01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5/4/2020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2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4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5/4/2020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1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5/4/2020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7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5/4/2020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9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8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5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5/4/2020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1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277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uft.org/news/2020/04/02/dr-bruce-spiess-has-an-alternative-to-n95-masks/" TargetMode="External"/><Relationship Id="rId2" Type="http://schemas.openxmlformats.org/officeDocument/2006/relationships/hyperlink" Target="http://Thttps:/www.tmh.org/-/media/files/coronavirus/instructions-for-homemade-cotton-face-mask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.int/health-topics/coronavirus#tab=tab_1" TargetMode="External"/><Relationship Id="rId5" Type="http://schemas.openxmlformats.org/officeDocument/2006/relationships/hyperlink" Target="https://www.cdc.gov/coronavirus/2019-ncov/hcp/ppe-strategy/index.html" TargetMode="External"/><Relationship Id="rId4" Type="http://schemas.openxmlformats.org/officeDocument/2006/relationships/hyperlink" Target="https://ufhealth.org/news/2020/uf-health-anesthesiology-team-devises-respirator-mask-made-existing-hospital-material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ppe-strategy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uft.org/news/2020/04/02/dr-bruce-spiess-has-an-alternative-to-n95-mask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40F3D-8AE3-429E-9339-5C554426D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3" t="9501" r="-8" b="11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8345" y="1524001"/>
            <a:ext cx="3208866" cy="347838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Covid-19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8345" y="5145513"/>
            <a:ext cx="3208866" cy="7388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BY: </a:t>
            </a:r>
            <a:r>
              <a:rPr lang="en-US" smtClean="0">
                <a:solidFill>
                  <a:srgbClr val="FFFFFF"/>
                </a:solidFill>
              </a:rPr>
              <a:t>  JACOB </a:t>
            </a:r>
            <a:endParaRPr lang="en-US">
              <a:solidFill>
                <a:srgbClr val="FFFFFF">
                  <a:alpha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7CF49-273D-430A-87E5-5011353B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22" y="938022"/>
            <a:ext cx="6658013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final model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erson wearing a mask&#10;&#10;Description generated with very high confidence">
            <a:extLst>
              <a:ext uri="{FF2B5EF4-FFF2-40B4-BE49-F238E27FC236}">
                <a16:creationId xmlns:a16="http://schemas.microsoft.com/office/drawing/2014/main" id="{9ED35A1F-6CC4-402F-9713-B99F87C10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5797" y="2049354"/>
            <a:ext cx="4071229" cy="30534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72357-9307-4E6E-A3DF-EB0F9FDBF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822" y="2340864"/>
            <a:ext cx="6658013" cy="3793237"/>
          </a:xfrm>
        </p:spPr>
        <p:txBody>
          <a:bodyPr>
            <a:normAutofit/>
          </a:bodyPr>
          <a:lstStyle/>
          <a:p>
            <a:pPr marL="305435" indent="-305435"/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Modified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Cricut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mask design, modified with feedback to add length to the cheeks, a pleat for tight fit to chin and cheeks and an added wire nose piece. Used Halyard H600 sterilization wrap recommended by University of Florida. </a:t>
            </a:r>
            <a:endParaRPr lang="en-US">
              <a:ea typeface="+mn-lt"/>
              <a:cs typeface="+mn-lt"/>
            </a:endParaRPr>
          </a:p>
          <a:p>
            <a:pPr marL="305435" indent="-305435"/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 Pros:  Highly effective against COVID-19, easy to breathe through, fits well, is comfortable. Can be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resterilized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up to 20 times. It can last healthcare workers up to 20 shifts. </a:t>
            </a:r>
          </a:p>
          <a:p>
            <a:pPr marL="305435" indent="-305435"/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Cons:  Material can only be gotten by hospitals or surgery centers. It takes about 15 minutes to make each mask. You cannot make a mistake sewing this mask. One extra hole makes it not work </a:t>
            </a:r>
            <a:endParaRPr lang="en-US">
              <a:ea typeface="+mn-lt"/>
              <a:cs typeface="+mn-lt"/>
            </a:endParaRPr>
          </a:p>
          <a:p>
            <a:pPr marL="305435" indent="-305435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49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22A1-7613-4BB0-999B-9DAF56B9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AE460-7237-421C-82F3-B78150A5E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After people started seeing my masks, I started donating them. My mom's friends from work started help sewing them because I got too many requests. Together we have made over 1700 masks as of April 20,2020. </a:t>
            </a:r>
          </a:p>
          <a:p>
            <a:pPr marL="0" indent="0">
              <a:buNone/>
            </a:pPr>
            <a:r>
              <a:rPr lang="en-US"/>
              <a:t>Some of the places who have requested masks:</a:t>
            </a:r>
          </a:p>
          <a:p>
            <a:pPr marL="0" indent="0">
              <a:buNone/>
            </a:pPr>
            <a:r>
              <a:rPr lang="en-US"/>
              <a:t>TMH Radiology, TMH Cancer Center, TMH Pediatric ICU, TMH Neuro ICU, Southern Medical Group Cardiology and Internal Medicine, Tallahassee Primary Care, Publix, Chick-Fil-A, Advanced Urology Associates, Southeastern Plastic Surgery, Tallahassee Orthopedic Clinic, North Florida Women, </a:t>
            </a:r>
            <a:r>
              <a:rPr lang="en-US" err="1"/>
              <a:t>Lapcorp</a:t>
            </a:r>
            <a:r>
              <a:rPr lang="en-US"/>
              <a:t> , Tallahassee Police Department, Florida Surgeon General's Office, Capital Regional Medical Center </a:t>
            </a:r>
            <a:r>
              <a:rPr lang="en-US" err="1"/>
              <a:t>Covid</a:t>
            </a:r>
            <a:r>
              <a:rPr lang="en-US"/>
              <a:t> ICU,  the prison and many, many people who have called and asked for them. </a:t>
            </a:r>
          </a:p>
          <a:p>
            <a:pPr marL="0" indent="0">
              <a:buNone/>
            </a:pPr>
            <a:r>
              <a:rPr lang="en-US"/>
              <a:t>Read the story from the Tallahassee Democrat here:</a:t>
            </a:r>
            <a:r>
              <a:rPr lang="en-US">
                <a:ea typeface="+mn-lt"/>
                <a:cs typeface="+mn-lt"/>
              </a:rPr>
              <a:t> https://www.tallahassee.com/story/life/wellness/2020/04/13/school-project-grows-into-innovative-mask-making-effort/2980186001/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76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0BC1E-C98A-4168-9A10-2CB3059D6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D4B20-5838-4606-8B11-BE23D1DA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87077"/>
            <a:ext cx="11029615" cy="3975144"/>
          </a:xfrm>
        </p:spPr>
        <p:txBody>
          <a:bodyPr>
            <a:normAutofit fontScale="92500" lnSpcReduction="10000"/>
          </a:bodyPr>
          <a:lstStyle/>
          <a:p>
            <a:pPr marL="305435" indent="-305435"/>
            <a:r>
              <a:rPr lang="en-US" dirty="0">
                <a:ea typeface="+mn-lt"/>
                <a:cs typeface="+mn-lt"/>
              </a:rPr>
              <a:t>Tallahassee Memorial Healthcare Instructions for Homemade Cotton Masks </a:t>
            </a:r>
            <a:r>
              <a:rPr lang="en-US" dirty="0">
                <a:ea typeface="+mn-lt"/>
                <a:cs typeface="+mn-lt"/>
                <a:hlinkClick r:id="rId2"/>
              </a:rPr>
              <a:t>https://www.tmh.org/-/media/files/coronavirus/instructions-for-homemade-cotton-face-mask.pdf</a:t>
            </a:r>
          </a:p>
          <a:p>
            <a:pPr marL="305435" indent="-305435"/>
            <a:r>
              <a:rPr lang="en-US" dirty="0"/>
              <a:t>NPR Interview with Dr. Bruce Spiess </a:t>
            </a:r>
            <a:r>
              <a:rPr lang="en-US" dirty="0">
                <a:hlinkClick r:id="rId3"/>
              </a:rPr>
              <a:t>https</a:t>
            </a:r>
            <a:r>
              <a:rPr lang="en-US" dirty="0">
                <a:ea typeface="+mn-lt"/>
                <a:cs typeface="+mn-lt"/>
                <a:hlinkClick r:id="rId3"/>
              </a:rPr>
              <a:t>://www.wuft.org/news/2020/04/02/dr-bruce-spiess-has-an-alternative-to-n95-masks/</a:t>
            </a:r>
            <a:endParaRPr lang="en-US" dirty="0">
              <a:hlinkClick r:id="rId3"/>
            </a:endParaRPr>
          </a:p>
          <a:p>
            <a:pPr marL="305435" indent="-305435"/>
            <a:r>
              <a:rPr lang="en-US" dirty="0"/>
              <a:t>University of Florida </a:t>
            </a:r>
            <a:r>
              <a:rPr lang="en-US" dirty="0">
                <a:ea typeface="+mn-lt"/>
                <a:cs typeface="+mn-lt"/>
                <a:hlinkClick r:id="rId4"/>
              </a:rPr>
              <a:t>https://ufhealth.org/news/2020/uf-health-anesthesiology-team-devises-respirator-mask-made-existing-hospital-materials</a:t>
            </a:r>
            <a:endParaRPr lang="en-US" dirty="0">
              <a:ea typeface="+mn-lt"/>
              <a:cs typeface="+mn-lt"/>
            </a:endParaRPr>
          </a:p>
          <a:p>
            <a:pPr marL="305435" indent="-305435"/>
            <a:r>
              <a:rPr lang="en-US" dirty="0">
                <a:ea typeface="+mn-lt"/>
                <a:cs typeface="+mn-lt"/>
              </a:rPr>
              <a:t>Newsweek "Surgical and Cotton Masks Ineffective at Blocking SARS-COV-2 Particles when COVID-19 Patients Cough, Study Finds," 07 April 2020. Kashmira Gander. </a:t>
            </a:r>
            <a:endParaRPr lang="en-US" dirty="0"/>
          </a:p>
          <a:p>
            <a:pPr marL="305435" indent="-305435"/>
            <a:r>
              <a:rPr lang="en-US" dirty="0" err="1"/>
              <a:t>Cricut</a:t>
            </a:r>
            <a:r>
              <a:rPr lang="en-US" dirty="0"/>
              <a:t> Design Store</a:t>
            </a:r>
          </a:p>
          <a:p>
            <a:pPr marL="305435" indent="-305435"/>
            <a:r>
              <a:rPr lang="en-US" dirty="0"/>
              <a:t>Tallahassee Memorial Nuclear Medicine </a:t>
            </a:r>
          </a:p>
          <a:p>
            <a:pPr marL="305435" indent="-305435"/>
            <a:r>
              <a:rPr lang="en-US" dirty="0">
                <a:latin typeface="Abadi"/>
                <a:hlinkClick r:id="rId5"/>
              </a:rPr>
              <a:t>https://www.cdc.gov/coronavirus/2019-ncov/hcp/ppe-strategy/index.html</a:t>
            </a:r>
            <a:endParaRPr lang="en-US">
              <a:latin typeface="Univers" panose="020B0502020104020203"/>
            </a:endParaRPr>
          </a:p>
          <a:p>
            <a:pPr marL="305435" indent="-305435"/>
            <a:r>
              <a:rPr lang="en-US" dirty="0">
                <a:ea typeface="+mn-lt"/>
                <a:cs typeface="+mn-lt"/>
                <a:hlinkClick r:id="rId6"/>
              </a:rPr>
              <a:t>https://www.who.int/health-topics/coronavirus#tab=tab_1</a:t>
            </a:r>
            <a:endParaRPr lang="en-US">
              <a:ea typeface="+mn-lt"/>
              <a:cs typeface="+mn-lt"/>
            </a:endParaRPr>
          </a:p>
          <a:p>
            <a:pPr marL="305435" indent="-305435"/>
            <a:r>
              <a:rPr lang="en-US" dirty="0">
                <a:ea typeface="+mn-lt"/>
                <a:cs typeface="+mn-lt"/>
              </a:rPr>
              <a:t>Worldometers.info</a:t>
            </a:r>
            <a:r>
              <a:rPr lang="en-US" dirty="0"/>
              <a:t/>
            </a:r>
            <a:br>
              <a:rPr lang="en-US" dirty="0"/>
            </a:br>
            <a:endParaRPr lang="en-US"/>
          </a:p>
          <a:p>
            <a:pPr marL="305435" indent="-305435"/>
            <a:endParaRPr lang="en-US"/>
          </a:p>
          <a:p>
            <a:pPr marL="0" indent="0">
              <a:buNone/>
            </a:pPr>
            <a:endParaRPr lang="en-US"/>
          </a:p>
          <a:p>
            <a:pPr marL="305435" indent="-30543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AA10-154B-4DB7-8CA3-9F3A2EB5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COVID-19?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45004A-5748-43F0-9F89-577484FC6261}"/>
              </a:ext>
            </a:extLst>
          </p:cNvPr>
          <p:cNvSpPr txBox="1"/>
          <p:nvPr/>
        </p:nvSpPr>
        <p:spPr>
          <a:xfrm>
            <a:off x="700389" y="2060413"/>
            <a:ext cx="11009452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According to the World Health Organization's website COVID-Coronavirus</a:t>
            </a:r>
            <a:r>
              <a:rPr lang="en-US" dirty="0">
                <a:ea typeface="+mn-lt"/>
                <a:cs typeface="+mn-lt"/>
              </a:rPr>
              <a:t> disease (COVID-19) is an infectious disease caused by a newly discovered coronavirus. The COVID-19 virus spreads primarily through droplets of saliva or discharge from the nose when an infected person coughs or sneezes. </a:t>
            </a:r>
            <a:endParaRPr lang="en-US" dirty="0"/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There are so many countries that have a lot of cases and it is spreading to so fast across the world that it is now a pandemic.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Worldometers.info says that as of 4/26/2020, over 2,994,761 people in the world have gotten COVID-19.  There have been 206,662 deaths and 878,820 people have recovered.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0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673E0-37BE-4EB5-B2B2-CD1CB7942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54" y="239169"/>
            <a:ext cx="11029616" cy="1188720"/>
          </a:xfrm>
        </p:spPr>
        <p:txBody>
          <a:bodyPr>
            <a:normAutofit/>
          </a:bodyPr>
          <a:lstStyle/>
          <a:p>
            <a:r>
              <a:rPr lang="en-US"/>
              <a:t>Problem &amp; solution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indoor, person, sitting, window&#10;&#10;Description generated with very high confidence">
            <a:extLst>
              <a:ext uri="{FF2B5EF4-FFF2-40B4-BE49-F238E27FC236}">
                <a16:creationId xmlns:a16="http://schemas.microsoft.com/office/drawing/2014/main" id="{CA09A2BE-5B73-43A2-8961-78643B5D3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460"/>
          <a:stretch/>
        </p:blipFill>
        <p:spPr>
          <a:xfrm>
            <a:off x="611392" y="2347105"/>
            <a:ext cx="5074920" cy="3712464"/>
          </a:xfrm>
          <a:prstGeom prst="rect">
            <a:avLst/>
          </a:prstGeom>
        </p:spPr>
      </p:pic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D516E3C0-8DB3-4FD5-929A-074CAB9B8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311" y="3372940"/>
            <a:ext cx="5269977" cy="3634486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2000" dirty="0"/>
              <a:t>Problem: not enough safe masks for medical professionals </a:t>
            </a:r>
          </a:p>
          <a:p>
            <a:pPr marL="305435" indent="-305435"/>
            <a:endParaRPr lang="en-US" sz="2000" dirty="0"/>
          </a:p>
          <a:p>
            <a:pPr marL="305435" indent="-305435"/>
            <a:r>
              <a:rPr lang="en-US" sz="2000" dirty="0"/>
              <a:t>Solution: we made reusable masks that are safer than N95 masks and more comfortable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87915991-F103-4DCB-AC8F-FC3BB6501F84}"/>
              </a:ext>
            </a:extLst>
          </p:cNvPr>
          <p:cNvSpPr txBox="1"/>
          <p:nvPr/>
        </p:nvSpPr>
        <p:spPr>
          <a:xfrm>
            <a:off x="441767" y="1329158"/>
            <a:ext cx="11588184" cy="85028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Abadi"/>
                <a:ea typeface="Open Sans"/>
                <a:cs typeface="Open Sans"/>
              </a:rPr>
              <a:t> </a:t>
            </a:r>
            <a:r>
              <a:rPr lang="en-US" sz="1500" dirty="0">
                <a:latin typeface="Abadi"/>
                <a:ea typeface="Open Sans"/>
                <a:cs typeface="Open Sans"/>
              </a:rPr>
              <a:t>According to the Centers for Disease Control, "PPE shortages are currently posing a tremendous challenge to the US healthcare system because of the COVID-19 pandemic. Healthcare facilities are having difficulty accessing the needed PPE and are having to identify alternate ways to provide patient care."</a:t>
            </a:r>
            <a:r>
              <a:rPr lang="en-US" sz="1500" dirty="0">
                <a:latin typeface="Abadi"/>
                <a:ea typeface="+mn-lt"/>
                <a:cs typeface="+mn-lt"/>
              </a:rPr>
              <a:t> </a:t>
            </a:r>
            <a:r>
              <a:rPr lang="en-US" sz="1500" dirty="0">
                <a:latin typeface="Abadi"/>
                <a:ea typeface="+mn-lt"/>
                <a:cs typeface="+mn-lt"/>
                <a:hlinkClick r:id="rId3"/>
              </a:rPr>
              <a:t>https://www.cdc.gov/coronavirus/2019-ncov/hcp/ppe-strategy/index.html</a:t>
            </a:r>
            <a:endParaRPr lang="en-US" sz="1500">
              <a:latin typeface="Abad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A162BE-B8CE-4CE9-BA67-D2E30E9E6E65}"/>
              </a:ext>
            </a:extLst>
          </p:cNvPr>
          <p:cNvSpPr txBox="1"/>
          <p:nvPr/>
        </p:nvSpPr>
        <p:spPr>
          <a:xfrm>
            <a:off x="6344856" y="2177968"/>
            <a:ext cx="467231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PPE is Personal Protective Equipment like masks and gowns that keep healthcare workers safe from bad germs. </a:t>
            </a:r>
            <a:endParaRPr lang="en-US"/>
          </a:p>
          <a:p>
            <a:r>
              <a:rPr lang="en-US" dirty="0"/>
              <a:t>Health care workers and people at high risk need to wear PPE like masks.</a:t>
            </a:r>
          </a:p>
        </p:txBody>
      </p:sp>
    </p:spTree>
    <p:extLst>
      <p:ext uri="{BB962C8B-B14F-4D97-AF65-F5344CB8AC3E}">
        <p14:creationId xmlns:p14="http://schemas.microsoft.com/office/powerpoint/2010/main" val="385466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AAB002-E48E-4009-828A-511F7A8280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sitting at a desk&#10;&#10;Description generated with very high confidence">
            <a:extLst>
              <a:ext uri="{FF2B5EF4-FFF2-40B4-BE49-F238E27FC236}">
                <a16:creationId xmlns:a16="http://schemas.microsoft.com/office/drawing/2014/main" id="{20886427-34F4-4980-A076-0AEEA3153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38" b="130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EF55D5-23F0-4398-B16B-AEF5778C30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423123"/>
            <a:ext cx="4216219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F32581-CAA1-43C6-8532-DC56C8435C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601200"/>
            <a:ext cx="4214869" cy="5757055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9CD37-A738-4ACC-8884-FD4973F0E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40" y="1131195"/>
            <a:ext cx="3730810" cy="1247938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Who helped me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BED3A0-D608-4294-9759-7F9C1439A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31" y="2438399"/>
            <a:ext cx="3730810" cy="3505201"/>
          </a:xfrm>
        </p:spPr>
        <p:txBody>
          <a:bodyPr>
            <a:normAutofit/>
          </a:bodyPr>
          <a:lstStyle/>
          <a:p>
            <a:pPr marL="305435" indent="-305435"/>
            <a:r>
              <a:rPr lang="en-US">
                <a:solidFill>
                  <a:srgbClr val="FFFFFF"/>
                </a:solidFill>
              </a:rPr>
              <a:t>Me, my mom, and my sister helped make the masks while my dad and others gave us feedback . When my project got too big, my mom's work started helping sew.</a:t>
            </a:r>
          </a:p>
        </p:txBody>
      </p:sp>
    </p:spTree>
    <p:extLst>
      <p:ext uri="{BB962C8B-B14F-4D97-AF65-F5344CB8AC3E}">
        <p14:creationId xmlns:p14="http://schemas.microsoft.com/office/powerpoint/2010/main" val="517870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5E47987-51DD-47D8-82CB-3239C10410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3B51BC-A337-4FC1-8BEC-2C71D3B3F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6EB04D-98C2-4D74-86BC-1E95ECF551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E21824-8381-405C-BDEF-3859DE644D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erson taking a selfie in a room&#10;&#10;Description generated with high confidence">
            <a:extLst>
              <a:ext uri="{FF2B5EF4-FFF2-40B4-BE49-F238E27FC236}">
                <a16:creationId xmlns:a16="http://schemas.microsoft.com/office/drawing/2014/main" id="{4DEC3B38-0D5F-4984-B626-FFE5ECEED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053" y="970550"/>
            <a:ext cx="3435892" cy="257691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9958B5-5C27-4A9A-983B-AC6A83EFD5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7725" y="1436050"/>
            <a:ext cx="0" cy="16459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F9D50020-83CB-455F-A183-D213C1590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088" t="-443" r="13178" b="40550"/>
          <a:stretch/>
        </p:blipFill>
        <p:spPr>
          <a:xfrm rot="5400000">
            <a:off x="5745624" y="1103150"/>
            <a:ext cx="3435892" cy="224545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2EC56-6997-4A93-B8BA-122CA2E8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72000"/>
            <a:ext cx="10965141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My Models</a:t>
            </a:r>
          </a:p>
        </p:txBody>
      </p:sp>
      <p:pic>
        <p:nvPicPr>
          <p:cNvPr id="8" name="Picture 8" descr="A person wearing a costume&#10;&#10;Description generated with high confidence">
            <a:extLst>
              <a:ext uri="{FF2B5EF4-FFF2-40B4-BE49-F238E27FC236}">
                <a16:creationId xmlns:a16="http://schemas.microsoft.com/office/drawing/2014/main" id="{DB5F73AA-EE54-4CFA-8DE7-8340BB046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926648" y="972909"/>
            <a:ext cx="3429603" cy="257220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3FCCD8A-05E2-4199-B10A-0683D980C4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5174" y="1436050"/>
            <a:ext cx="0" cy="16459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A person wearing a mask&#10;&#10;Description generated with very high confidence">
            <a:extLst>
              <a:ext uri="{FF2B5EF4-FFF2-40B4-BE49-F238E27FC236}">
                <a16:creationId xmlns:a16="http://schemas.microsoft.com/office/drawing/2014/main" id="{C7BE18A8-74B7-4162-811D-5CADCC871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746432" y="992637"/>
            <a:ext cx="3435892" cy="257691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8BD25D-8B66-4F26-8257-6DC0736291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02625" y="1436050"/>
            <a:ext cx="0" cy="16459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18EF2F-DE5B-409C-9468-74C765CBD624}"/>
              </a:ext>
            </a:extLst>
          </p:cNvPr>
          <p:cNvSpPr txBox="1"/>
          <p:nvPr/>
        </p:nvSpPr>
        <p:spPr>
          <a:xfrm>
            <a:off x="950259" y="5585012"/>
            <a:ext cx="10425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Measure/Evaluation: Each Model will be measured/evaluated by feedback given after a shift of working in my mask.</a:t>
            </a:r>
          </a:p>
        </p:txBody>
      </p:sp>
    </p:spTree>
    <p:extLst>
      <p:ext uri="{BB962C8B-B14F-4D97-AF65-F5344CB8AC3E}">
        <p14:creationId xmlns:p14="http://schemas.microsoft.com/office/powerpoint/2010/main" val="133607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588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096FF-2CD8-49A9-BE2A-E76FBC1D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59" y="938022"/>
            <a:ext cx="6647905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Model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087E-EA7D-4899-950B-45B138D31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59" y="1832865"/>
            <a:ext cx="6845451" cy="4301236"/>
          </a:xfrm>
        </p:spPr>
        <p:txBody>
          <a:bodyPr>
            <a:normAutofit/>
          </a:bodyPr>
          <a:lstStyle/>
          <a:p>
            <a:pPr marL="305435" indent="-305435"/>
            <a:r>
              <a:rPr lang="en-US">
                <a:solidFill>
                  <a:srgbClr val="FFFFFF"/>
                </a:solidFill>
              </a:rPr>
              <a:t>Tallahassee Memorial Hospital mask design</a:t>
            </a:r>
          </a:p>
          <a:p>
            <a:pPr marL="305435" indent="-305435"/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Pros: quick to make and material is easy to get,  can be washed in the washing machine and reused many times</a:t>
            </a: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Cons: does not stay up and is uncomfortable, the design is hard to breathe through, cotton material is not effective against COVID-19</a:t>
            </a:r>
          </a:p>
        </p:txBody>
      </p:sp>
      <p:pic>
        <p:nvPicPr>
          <p:cNvPr id="5" name="Picture 6" descr="A person taking a selfie in a room&#10;&#10;Description generated with high confidence">
            <a:extLst>
              <a:ext uri="{FF2B5EF4-FFF2-40B4-BE49-F238E27FC236}">
                <a16:creationId xmlns:a16="http://schemas.microsoft.com/office/drawing/2014/main" id="{B1FAFF0B-7768-4F9D-8CA8-49514934B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67857" y="2049354"/>
            <a:ext cx="4071229" cy="30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63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75D071-EA96-4304-BC3C-FBB371DF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Model 2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FD5D-DC48-4764-B018-7DD7AE825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pPr marL="305435" indent="-305435"/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Cricut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mask design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Pros: quick to make and material is easy to get. Can be washed in the washing machine and reused many times,  the design is easier to breathe through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Cons: does not stay up, has too much room in the chin,  cheeks and chin areas to keep people safe,  material is not effective against COVID-19</a:t>
            </a:r>
            <a:endParaRPr lang="en-US">
              <a:ea typeface="+mn-lt"/>
              <a:cs typeface="+mn-lt"/>
            </a:endParaRPr>
          </a:p>
          <a:p>
            <a:pPr marL="305435" indent="-305435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8" descr="A person wearing a costume&#10;&#10;Description generated with high confidence">
            <a:extLst>
              <a:ext uri="{FF2B5EF4-FFF2-40B4-BE49-F238E27FC236}">
                <a16:creationId xmlns:a16="http://schemas.microsoft.com/office/drawing/2014/main" id="{7370324E-534F-452C-8CB9-4AD2A37C2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80" r="16054"/>
          <a:stretch/>
        </p:blipFill>
        <p:spPr>
          <a:xfrm rot="5400000">
            <a:off x="5098965" y="-255935"/>
            <a:ext cx="5789365" cy="75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71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344B6-7D86-488E-A818-9795991FC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Model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29801-B625-450A-A666-ED25F2053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325479"/>
            <a:ext cx="3183940" cy="3882488"/>
          </a:xfrm>
        </p:spPr>
        <p:txBody>
          <a:bodyPr anchor="t">
            <a:normAutofit/>
          </a:bodyPr>
          <a:lstStyle/>
          <a:p>
            <a:pPr marL="305435" indent="-305435"/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Cricut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mask design modified with feedback to add length to cheeks, and a pleat for a tight fit to the chin and cheeks, we also added a wire nose piece.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Pros:  material is easy to get. Can be washed in the washing machine and reused many times.  Design is easier to breathe through, it fits the face well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Cons:  material  is not  effective against COVID-19</a:t>
            </a:r>
            <a:endParaRPr lang="en-US">
              <a:ea typeface="+mn-lt"/>
              <a:cs typeface="+mn-lt"/>
            </a:endParaRPr>
          </a:p>
          <a:p>
            <a:pPr marL="305435" indent="-305435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4DA9A063-098B-465C-A961-DE79B0704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0" t="72" r="18519" b="50443"/>
          <a:stretch/>
        </p:blipFill>
        <p:spPr>
          <a:xfrm rot="5400000">
            <a:off x="5220535" y="1730863"/>
            <a:ext cx="5803890" cy="37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89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76256-0A6E-4531-9D99-3596C7BEB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We found the perfect design but...</a:t>
            </a:r>
            <a:br>
              <a:rPr lang="en-US"/>
            </a:br>
            <a:r>
              <a:rPr lang="en-US"/>
              <a:t>Cloth does not help against covid-19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5503B64-14D4-46EE-ABC4-85A453C45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" t="13126" r="66605" b="41766"/>
          <a:stretch/>
        </p:blipFill>
        <p:spPr>
          <a:xfrm>
            <a:off x="813816" y="1976429"/>
            <a:ext cx="2616869" cy="28005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CBA876-29F0-432D-9A9B-AF1117C30D32}"/>
              </a:ext>
            </a:extLst>
          </p:cNvPr>
          <p:cNvSpPr txBox="1"/>
          <p:nvPr/>
        </p:nvSpPr>
        <p:spPr>
          <a:xfrm>
            <a:off x="8181009" y="4536661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https://www.wuft.org/news/2020/04/02/dr-bruce-spiess-has-an-alternative-to-n95-masks/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449F94-F6B2-4848-8A75-4481E6F0D338}"/>
              </a:ext>
            </a:extLst>
          </p:cNvPr>
          <p:cNvSpPr txBox="1"/>
          <p:nvPr/>
        </p:nvSpPr>
        <p:spPr>
          <a:xfrm>
            <a:off x="7198140" y="2051878"/>
            <a:ext cx="433346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According to Dr. Bruce Spiess with University of Florida Anesthesiology, Halyard H600 can be used to create masks. H600 is 4% more effective than N95 making the masks 99% effective. This material can be </a:t>
            </a:r>
            <a:r>
              <a:rPr lang="en-US" err="1"/>
              <a:t>resterilized</a:t>
            </a:r>
            <a:r>
              <a:rPr lang="en-US"/>
              <a:t> up to 20 times! Listen to NPR report here (report start at 5:43)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FA8438-504C-44B0-9E65-FBC0DFC19870}"/>
              </a:ext>
            </a:extLst>
          </p:cNvPr>
          <p:cNvSpPr txBox="1"/>
          <p:nvPr/>
        </p:nvSpPr>
        <p:spPr>
          <a:xfrm>
            <a:off x="670753" y="4988752"/>
            <a:ext cx="494085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Photo from Newsweek "Surgical and Cotton Masks Ineffective at Blocking SARS-COV-2 Particles when COVID-19 Patients Cough, Study Finds," 07 April 2020. Kashmira Gander. </a:t>
            </a:r>
          </a:p>
        </p:txBody>
      </p:sp>
      <p:pic>
        <p:nvPicPr>
          <p:cNvPr id="11" name="Picture 1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4658C75-AE99-43E9-9CF6-ED753D93CE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84" t="52655" r="31787" b="-221"/>
          <a:stretch/>
        </p:blipFill>
        <p:spPr>
          <a:xfrm>
            <a:off x="3277706" y="1976413"/>
            <a:ext cx="2979237" cy="292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1435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RightStep">
      <a:dk1>
        <a:srgbClr val="000000"/>
      </a:dk1>
      <a:lt1>
        <a:srgbClr val="FFFFFF"/>
      </a:lt1>
      <a:dk2>
        <a:srgbClr val="412424"/>
      </a:dk2>
      <a:lt2>
        <a:srgbClr val="E2E8E6"/>
      </a:lt2>
      <a:accent1>
        <a:srgbClr val="E72978"/>
      </a:accent1>
      <a:accent2>
        <a:srgbClr val="D51717"/>
      </a:accent2>
      <a:accent3>
        <a:srgbClr val="E77829"/>
      </a:accent3>
      <a:accent4>
        <a:srgbClr val="BEA215"/>
      </a:accent4>
      <a:accent5>
        <a:srgbClr val="8BB01F"/>
      </a:accent5>
      <a:accent6>
        <a:srgbClr val="4BB914"/>
      </a:accent6>
      <a:hlink>
        <a:srgbClr val="31956B"/>
      </a:hlink>
      <a:folHlink>
        <a:srgbClr val="7F7F7F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301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Abadi</vt:lpstr>
      <vt:lpstr>Calibri Light</vt:lpstr>
      <vt:lpstr>Open Sans</vt:lpstr>
      <vt:lpstr>Univers</vt:lpstr>
      <vt:lpstr>Univers Condensed</vt:lpstr>
      <vt:lpstr>Wingdings 2</vt:lpstr>
      <vt:lpstr>DividendVTI</vt:lpstr>
      <vt:lpstr>Covid-19 Project</vt:lpstr>
      <vt:lpstr>WHAT IS COVID-19?</vt:lpstr>
      <vt:lpstr>Problem &amp; solution</vt:lpstr>
      <vt:lpstr>Who helped me</vt:lpstr>
      <vt:lpstr>My Models</vt:lpstr>
      <vt:lpstr>Model 1</vt:lpstr>
      <vt:lpstr>Model 2</vt:lpstr>
      <vt:lpstr>Model 3</vt:lpstr>
      <vt:lpstr>We found the perfect design but... Cloth does not help against covid-19</vt:lpstr>
      <vt:lpstr>The final model</vt:lpstr>
      <vt:lpstr>summary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Perez, Kimberly</dc:creator>
  <cp:lastModifiedBy>Perez, Kimberly</cp:lastModifiedBy>
  <cp:revision>214</cp:revision>
  <dcterms:created xsi:type="dcterms:W3CDTF">2020-04-20T20:32:26Z</dcterms:created>
  <dcterms:modified xsi:type="dcterms:W3CDTF">2020-05-04T23:56:44Z</dcterms:modified>
</cp:coreProperties>
</file>