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6DE0B-6C4D-CE56-8C61-9A75E4ADD530}" v="1270" dt="2020-04-27T00:54:55.451"/>
    <p1510:client id="{89B709BB-FAC2-CE70-8BE9-33C8C1F14C02}" v="1" dt="2020-04-27T19:11:27.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54" d="100"/>
          <a:sy n="54" d="100"/>
        </p:scale>
        <p:origin x="10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ez, Kimberly" userId="S::perezk@leonschools.net::434a5b99-846e-4d5b-8e4c-8e53876c6617" providerId="AD" clId="Web-{89B709BB-FAC2-CE70-8BE9-33C8C1F14C02}"/>
    <pc:docChg chg="modSld">
      <pc:chgData name="Perez, Kimberly" userId="S::perezk@leonschools.net::434a5b99-846e-4d5b-8e4c-8e53876c6617" providerId="AD" clId="Web-{89B709BB-FAC2-CE70-8BE9-33C8C1F14C02}" dt="2020-04-27T19:11:27.189" v="0"/>
      <pc:docMkLst>
        <pc:docMk/>
      </pc:docMkLst>
      <pc:sldChg chg="delSp">
        <pc:chgData name="Perez, Kimberly" userId="S::perezk@leonschools.net::434a5b99-846e-4d5b-8e4c-8e53876c6617" providerId="AD" clId="Web-{89B709BB-FAC2-CE70-8BE9-33C8C1F14C02}" dt="2020-04-27T19:11:27.189" v="0"/>
        <pc:sldMkLst>
          <pc:docMk/>
          <pc:sldMk cId="109857222" sldId="256"/>
        </pc:sldMkLst>
        <pc:spChg chg="del">
          <ac:chgData name="Perez, Kimberly" userId="S::perezk@leonschools.net::434a5b99-846e-4d5b-8e4c-8e53876c6617" providerId="AD" clId="Web-{89B709BB-FAC2-CE70-8BE9-33C8C1F14C02}" dt="2020-04-27T19:11:27.189" v="0"/>
          <ac:spMkLst>
            <pc:docMk/>
            <pc:sldMk cId="109857222" sldId="256"/>
            <ac:spMk id="3" creationId="{00000000-0000-0000-0000-000000000000}"/>
          </ac:spMkLst>
        </pc:spChg>
      </pc:sldChg>
    </pc:docChg>
  </pc:docChgLst>
  <pc:docChgLst>
    <pc:chgData name="Helms, Arlington" userId="S::171051115@edu.leonschools.net::ca8a43cf-8299-4c77-a4bd-005e57a95598" providerId="AD" clId="Web-{7736DE0B-6C4D-CE56-8C61-9A75E4ADD530}"/>
    <pc:docChg chg="addSld modSld addMainMaster delMainMaster">
      <pc:chgData name="Helms, Arlington" userId="S::171051115@edu.leonschools.net::ca8a43cf-8299-4c77-a4bd-005e57a95598" providerId="AD" clId="Web-{7736DE0B-6C4D-CE56-8C61-9A75E4ADD530}" dt="2020-04-27T00:54:55.451" v="1264" actId="20577"/>
      <pc:docMkLst>
        <pc:docMk/>
      </pc:docMkLst>
      <pc:sldChg chg="addSp modSp mod setBg modClrScheme setClrOvrMap chgLayout">
        <pc:chgData name="Helms, Arlington" userId="S::171051115@edu.leonschools.net::ca8a43cf-8299-4c77-a4bd-005e57a95598" providerId="AD" clId="Web-{7736DE0B-6C4D-CE56-8C61-9A75E4ADD530}" dt="2020-04-27T00:25:06.009" v="11" actId="20577"/>
        <pc:sldMkLst>
          <pc:docMk/>
          <pc:sldMk cId="109857222" sldId="256"/>
        </pc:sldMkLst>
        <pc:spChg chg="mod">
          <ac:chgData name="Helms, Arlington" userId="S::171051115@edu.leonschools.net::ca8a43cf-8299-4c77-a4bd-005e57a95598" providerId="AD" clId="Web-{7736DE0B-6C4D-CE56-8C61-9A75E4ADD530}" dt="2020-04-27T00:24:52.415" v="10"/>
          <ac:spMkLst>
            <pc:docMk/>
            <pc:sldMk cId="109857222" sldId="256"/>
            <ac:spMk id="2" creationId="{00000000-0000-0000-0000-000000000000}"/>
          </ac:spMkLst>
        </pc:spChg>
        <pc:spChg chg="mod">
          <ac:chgData name="Helms, Arlington" userId="S::171051115@edu.leonschools.net::ca8a43cf-8299-4c77-a4bd-005e57a95598" providerId="AD" clId="Web-{7736DE0B-6C4D-CE56-8C61-9A75E4ADD530}" dt="2020-04-27T00:25:06.009" v="11" actId="20577"/>
          <ac:spMkLst>
            <pc:docMk/>
            <pc:sldMk cId="109857222" sldId="256"/>
            <ac:spMk id="3" creationId="{00000000-0000-0000-0000-000000000000}"/>
          </ac:spMkLst>
        </pc:spChg>
        <pc:spChg chg="add mod">
          <ac:chgData name="Helms, Arlington" userId="S::171051115@edu.leonschools.net::ca8a43cf-8299-4c77-a4bd-005e57a95598" providerId="AD" clId="Web-{7736DE0B-6C4D-CE56-8C61-9A75E4ADD530}" dt="2020-04-27T00:24:52.415" v="10"/>
          <ac:spMkLst>
            <pc:docMk/>
            <pc:sldMk cId="109857222" sldId="256"/>
            <ac:spMk id="6" creationId="{5762ACAE-648D-43BE-ABF0-A92CFECE4A66}"/>
          </ac:spMkLst>
        </pc:spChg>
        <pc:spChg chg="add">
          <ac:chgData name="Helms, Arlington" userId="S::171051115@edu.leonschools.net::ca8a43cf-8299-4c77-a4bd-005e57a95598" providerId="AD" clId="Web-{7736DE0B-6C4D-CE56-8C61-9A75E4ADD530}" dt="2020-04-27T00:24:52.415" v="10"/>
          <ac:spMkLst>
            <pc:docMk/>
            <pc:sldMk cId="109857222" sldId="256"/>
            <ac:spMk id="11" creationId="{6B695AA2-4B70-477F-AF90-536B720A1343}"/>
          </ac:spMkLst>
        </pc:spChg>
        <pc:picChg chg="add mod ord">
          <ac:chgData name="Helms, Arlington" userId="S::171051115@edu.leonschools.net::ca8a43cf-8299-4c77-a4bd-005e57a95598" providerId="AD" clId="Web-{7736DE0B-6C4D-CE56-8C61-9A75E4ADD530}" dt="2020-04-27T00:24:52.415" v="10"/>
          <ac:picMkLst>
            <pc:docMk/>
            <pc:sldMk cId="109857222" sldId="256"/>
            <ac:picMk id="4" creationId="{4EE7C9A3-D53B-4E19-BF67-08DC65916C56}"/>
          </ac:picMkLst>
        </pc:picChg>
      </pc:sldChg>
      <pc:sldChg chg="modSp new">
        <pc:chgData name="Helms, Arlington" userId="S::171051115@edu.leonschools.net::ca8a43cf-8299-4c77-a4bd-005e57a95598" providerId="AD" clId="Web-{7736DE0B-6C4D-CE56-8C61-9A75E4ADD530}" dt="2020-04-27T00:31:04.979" v="182" actId="20577"/>
        <pc:sldMkLst>
          <pc:docMk/>
          <pc:sldMk cId="2708571489" sldId="257"/>
        </pc:sldMkLst>
        <pc:spChg chg="mod">
          <ac:chgData name="Helms, Arlington" userId="S::171051115@edu.leonschools.net::ca8a43cf-8299-4c77-a4bd-005e57a95598" providerId="AD" clId="Web-{7736DE0B-6C4D-CE56-8C61-9A75E4ADD530}" dt="2020-04-27T00:25:34.447" v="17" actId="20577"/>
          <ac:spMkLst>
            <pc:docMk/>
            <pc:sldMk cId="2708571489" sldId="257"/>
            <ac:spMk id="2" creationId="{C6A00F22-7C05-4031-87F9-90CE0D323357}"/>
          </ac:spMkLst>
        </pc:spChg>
        <pc:spChg chg="mod">
          <ac:chgData name="Helms, Arlington" userId="S::171051115@edu.leonschools.net::ca8a43cf-8299-4c77-a4bd-005e57a95598" providerId="AD" clId="Web-{7736DE0B-6C4D-CE56-8C61-9A75E4ADD530}" dt="2020-04-27T00:31:04.979" v="182" actId="20577"/>
          <ac:spMkLst>
            <pc:docMk/>
            <pc:sldMk cId="2708571489" sldId="257"/>
            <ac:spMk id="3" creationId="{EA585EED-0994-4F68-8250-60E96DF3E599}"/>
          </ac:spMkLst>
        </pc:spChg>
      </pc:sldChg>
      <pc:sldChg chg="addSp delSp modSp new">
        <pc:chgData name="Helms, Arlington" userId="S::171051115@edu.leonschools.net::ca8a43cf-8299-4c77-a4bd-005e57a95598" providerId="AD" clId="Web-{7736DE0B-6C4D-CE56-8C61-9A75E4ADD530}" dt="2020-04-27T00:38:19.714" v="398" actId="20577"/>
        <pc:sldMkLst>
          <pc:docMk/>
          <pc:sldMk cId="2541628279" sldId="258"/>
        </pc:sldMkLst>
        <pc:spChg chg="mod">
          <ac:chgData name="Helms, Arlington" userId="S::171051115@edu.leonschools.net::ca8a43cf-8299-4c77-a4bd-005e57a95598" providerId="AD" clId="Web-{7736DE0B-6C4D-CE56-8C61-9A75E4ADD530}" dt="2020-04-27T00:32:46.995" v="201" actId="20577"/>
          <ac:spMkLst>
            <pc:docMk/>
            <pc:sldMk cId="2541628279" sldId="258"/>
            <ac:spMk id="2" creationId="{8FF83C47-C7BD-4030-B51A-99E4E2BE3E84}"/>
          </ac:spMkLst>
        </pc:spChg>
        <pc:spChg chg="del">
          <ac:chgData name="Helms, Arlington" userId="S::171051115@edu.leonschools.net::ca8a43cf-8299-4c77-a4bd-005e57a95598" providerId="AD" clId="Web-{7736DE0B-6C4D-CE56-8C61-9A75E4ADD530}" dt="2020-04-27T00:32:24.744" v="185"/>
          <ac:spMkLst>
            <pc:docMk/>
            <pc:sldMk cId="2541628279" sldId="258"/>
            <ac:spMk id="3" creationId="{DDF661E5-741E-4EAE-AA70-09620FE0D6AF}"/>
          </ac:spMkLst>
        </pc:spChg>
        <pc:spChg chg="mod">
          <ac:chgData name="Helms, Arlington" userId="S::171051115@edu.leonschools.net::ca8a43cf-8299-4c77-a4bd-005e57a95598" providerId="AD" clId="Web-{7736DE0B-6C4D-CE56-8C61-9A75E4ADD530}" dt="2020-04-27T00:38:19.714" v="398" actId="20577"/>
          <ac:spMkLst>
            <pc:docMk/>
            <pc:sldMk cId="2541628279" sldId="258"/>
            <ac:spMk id="4" creationId="{92842049-FA0F-4E2C-999C-550E0FC31CBD}"/>
          </ac:spMkLst>
        </pc:spChg>
        <pc:spChg chg="add mod">
          <ac:chgData name="Helms, Arlington" userId="S::171051115@edu.leonschools.net::ca8a43cf-8299-4c77-a4bd-005e57a95598" providerId="AD" clId="Web-{7736DE0B-6C4D-CE56-8C61-9A75E4ADD530}" dt="2020-04-27T00:32:24.823" v="188"/>
          <ac:spMkLst>
            <pc:docMk/>
            <pc:sldMk cId="2541628279" sldId="258"/>
            <ac:spMk id="7" creationId="{1A540E18-7C92-4C88-9BE2-AE9A035863B7}"/>
          </ac:spMkLst>
        </pc:spChg>
        <pc:picChg chg="add mod ord">
          <ac:chgData name="Helms, Arlington" userId="S::171051115@edu.leonschools.net::ca8a43cf-8299-4c77-a4bd-005e57a95598" providerId="AD" clId="Web-{7736DE0B-6C4D-CE56-8C61-9A75E4ADD530}" dt="2020-04-27T00:32:24.791" v="186"/>
          <ac:picMkLst>
            <pc:docMk/>
            <pc:sldMk cId="2541628279" sldId="258"/>
            <ac:picMk id="5" creationId="{C518BE04-3699-49D8-8C46-6BE7BAAE17A5}"/>
          </ac:picMkLst>
        </pc:picChg>
      </pc:sldChg>
      <pc:sldChg chg="modSp new">
        <pc:chgData name="Helms, Arlington" userId="S::171051115@edu.leonschools.net::ca8a43cf-8299-4c77-a4bd-005e57a95598" providerId="AD" clId="Web-{7736DE0B-6C4D-CE56-8C61-9A75E4ADD530}" dt="2020-04-27T00:54:55.436" v="1263" actId="20577"/>
        <pc:sldMkLst>
          <pc:docMk/>
          <pc:sldMk cId="3126342728" sldId="259"/>
        </pc:sldMkLst>
        <pc:spChg chg="mod">
          <ac:chgData name="Helms, Arlington" userId="S::171051115@edu.leonschools.net::ca8a43cf-8299-4c77-a4bd-005e57a95598" providerId="AD" clId="Web-{7736DE0B-6C4D-CE56-8C61-9A75E4ADD530}" dt="2020-04-27T00:38:30.917" v="407" actId="20577"/>
          <ac:spMkLst>
            <pc:docMk/>
            <pc:sldMk cId="3126342728" sldId="259"/>
            <ac:spMk id="2" creationId="{7A73F405-D903-4669-89A3-828F8C064BD0}"/>
          </ac:spMkLst>
        </pc:spChg>
        <pc:spChg chg="mod">
          <ac:chgData name="Helms, Arlington" userId="S::171051115@edu.leonschools.net::ca8a43cf-8299-4c77-a4bd-005e57a95598" providerId="AD" clId="Web-{7736DE0B-6C4D-CE56-8C61-9A75E4ADD530}" dt="2020-04-27T00:45:34.840" v="765" actId="20577"/>
          <ac:spMkLst>
            <pc:docMk/>
            <pc:sldMk cId="3126342728" sldId="259"/>
            <ac:spMk id="3" creationId="{676DD419-AFB3-48C6-B82D-02478EF60221}"/>
          </ac:spMkLst>
        </pc:spChg>
        <pc:spChg chg="mod">
          <ac:chgData name="Helms, Arlington" userId="S::171051115@edu.leonschools.net::ca8a43cf-8299-4c77-a4bd-005e57a95598" providerId="AD" clId="Web-{7736DE0B-6C4D-CE56-8C61-9A75E4ADD530}" dt="2020-04-27T00:54:55.436" v="1263" actId="20577"/>
          <ac:spMkLst>
            <pc:docMk/>
            <pc:sldMk cId="3126342728" sldId="259"/>
            <ac:spMk id="4" creationId="{10663AD0-D01B-4D7A-A1E8-BBCA934982F2}"/>
          </ac:spMkLst>
        </pc:spChg>
      </pc:sldChg>
      <pc:sldMasterChg chg="del delSldLayout">
        <pc:chgData name="Helms, Arlington" userId="S::171051115@edu.leonschools.net::ca8a43cf-8299-4c77-a4bd-005e57a95598" providerId="AD" clId="Web-{7736DE0B-6C4D-CE56-8C61-9A75E4ADD530}" dt="2020-04-27T00:24:52.415" v="10"/>
        <pc:sldMasterMkLst>
          <pc:docMk/>
          <pc:sldMasterMk cId="2460954070" sldId="2147483660"/>
        </pc:sldMasterMkLst>
        <pc:sldLayoutChg chg="del">
          <pc:chgData name="Helms, Arlington" userId="S::171051115@edu.leonschools.net::ca8a43cf-8299-4c77-a4bd-005e57a95598" providerId="AD" clId="Web-{7736DE0B-6C4D-CE56-8C61-9A75E4ADD530}" dt="2020-04-27T00:24:52.415" v="10"/>
          <pc:sldLayoutMkLst>
            <pc:docMk/>
            <pc:sldMasterMk cId="2460954070" sldId="2147483660"/>
            <pc:sldLayoutMk cId="2385387890" sldId="2147483661"/>
          </pc:sldLayoutMkLst>
        </pc:sldLayoutChg>
        <pc:sldLayoutChg chg="del">
          <pc:chgData name="Helms, Arlington" userId="S::171051115@edu.leonschools.net::ca8a43cf-8299-4c77-a4bd-005e57a95598" providerId="AD" clId="Web-{7736DE0B-6C4D-CE56-8C61-9A75E4ADD530}" dt="2020-04-27T00:24:52.415" v="10"/>
          <pc:sldLayoutMkLst>
            <pc:docMk/>
            <pc:sldMasterMk cId="2460954070" sldId="2147483660"/>
            <pc:sldLayoutMk cId="949138452" sldId="2147483662"/>
          </pc:sldLayoutMkLst>
        </pc:sldLayoutChg>
        <pc:sldLayoutChg chg="del">
          <pc:chgData name="Helms, Arlington" userId="S::171051115@edu.leonschools.net::ca8a43cf-8299-4c77-a4bd-005e57a95598" providerId="AD" clId="Web-{7736DE0B-6C4D-CE56-8C61-9A75E4ADD530}" dt="2020-04-27T00:24:52.415" v="10"/>
          <pc:sldLayoutMkLst>
            <pc:docMk/>
            <pc:sldMasterMk cId="2460954070" sldId="2147483660"/>
            <pc:sldLayoutMk cId="2591524520" sldId="2147483663"/>
          </pc:sldLayoutMkLst>
        </pc:sldLayoutChg>
        <pc:sldLayoutChg chg="del">
          <pc:chgData name="Helms, Arlington" userId="S::171051115@edu.leonschools.net::ca8a43cf-8299-4c77-a4bd-005e57a95598" providerId="AD" clId="Web-{7736DE0B-6C4D-CE56-8C61-9A75E4ADD530}" dt="2020-04-27T00:24:52.415" v="10"/>
          <pc:sldLayoutMkLst>
            <pc:docMk/>
            <pc:sldMasterMk cId="2460954070" sldId="2147483660"/>
            <pc:sldLayoutMk cId="1203092039" sldId="2147483664"/>
          </pc:sldLayoutMkLst>
        </pc:sldLayoutChg>
        <pc:sldLayoutChg chg="del">
          <pc:chgData name="Helms, Arlington" userId="S::171051115@edu.leonschools.net::ca8a43cf-8299-4c77-a4bd-005e57a95598" providerId="AD" clId="Web-{7736DE0B-6C4D-CE56-8C61-9A75E4ADD530}" dt="2020-04-27T00:24:52.415" v="10"/>
          <pc:sldLayoutMkLst>
            <pc:docMk/>
            <pc:sldMasterMk cId="2460954070" sldId="2147483660"/>
            <pc:sldLayoutMk cId="3733172339" sldId="2147483665"/>
          </pc:sldLayoutMkLst>
        </pc:sldLayoutChg>
        <pc:sldLayoutChg chg="del">
          <pc:chgData name="Helms, Arlington" userId="S::171051115@edu.leonschools.net::ca8a43cf-8299-4c77-a4bd-005e57a95598" providerId="AD" clId="Web-{7736DE0B-6C4D-CE56-8C61-9A75E4ADD530}" dt="2020-04-27T00:24:52.415" v="10"/>
          <pc:sldLayoutMkLst>
            <pc:docMk/>
            <pc:sldMasterMk cId="2460954070" sldId="2147483660"/>
            <pc:sldLayoutMk cId="3210312558" sldId="2147483666"/>
          </pc:sldLayoutMkLst>
        </pc:sldLayoutChg>
        <pc:sldLayoutChg chg="del">
          <pc:chgData name="Helms, Arlington" userId="S::171051115@edu.leonschools.net::ca8a43cf-8299-4c77-a4bd-005e57a95598" providerId="AD" clId="Web-{7736DE0B-6C4D-CE56-8C61-9A75E4ADD530}" dt="2020-04-27T00:24:52.415" v="10"/>
          <pc:sldLayoutMkLst>
            <pc:docMk/>
            <pc:sldMasterMk cId="2460954070" sldId="2147483660"/>
            <pc:sldLayoutMk cId="3146388984" sldId="2147483667"/>
          </pc:sldLayoutMkLst>
        </pc:sldLayoutChg>
        <pc:sldLayoutChg chg="del">
          <pc:chgData name="Helms, Arlington" userId="S::171051115@edu.leonschools.net::ca8a43cf-8299-4c77-a4bd-005e57a95598" providerId="AD" clId="Web-{7736DE0B-6C4D-CE56-8C61-9A75E4ADD530}" dt="2020-04-27T00:24:52.415" v="10"/>
          <pc:sldLayoutMkLst>
            <pc:docMk/>
            <pc:sldMasterMk cId="2460954070" sldId="2147483660"/>
            <pc:sldLayoutMk cId="3171841454" sldId="2147483668"/>
          </pc:sldLayoutMkLst>
        </pc:sldLayoutChg>
        <pc:sldLayoutChg chg="del">
          <pc:chgData name="Helms, Arlington" userId="S::171051115@edu.leonschools.net::ca8a43cf-8299-4c77-a4bd-005e57a95598" providerId="AD" clId="Web-{7736DE0B-6C4D-CE56-8C61-9A75E4ADD530}" dt="2020-04-27T00:24:52.415" v="10"/>
          <pc:sldLayoutMkLst>
            <pc:docMk/>
            <pc:sldMasterMk cId="2460954070" sldId="2147483660"/>
            <pc:sldLayoutMk cId="1718958274" sldId="2147483669"/>
          </pc:sldLayoutMkLst>
        </pc:sldLayoutChg>
        <pc:sldLayoutChg chg="del">
          <pc:chgData name="Helms, Arlington" userId="S::171051115@edu.leonschools.net::ca8a43cf-8299-4c77-a4bd-005e57a95598" providerId="AD" clId="Web-{7736DE0B-6C4D-CE56-8C61-9A75E4ADD530}" dt="2020-04-27T00:24:52.415" v="10"/>
          <pc:sldLayoutMkLst>
            <pc:docMk/>
            <pc:sldMasterMk cId="2460954070" sldId="2147483660"/>
            <pc:sldLayoutMk cId="2202905451" sldId="2147483670"/>
          </pc:sldLayoutMkLst>
        </pc:sldLayoutChg>
        <pc:sldLayoutChg chg="del">
          <pc:chgData name="Helms, Arlington" userId="S::171051115@edu.leonschools.net::ca8a43cf-8299-4c77-a4bd-005e57a95598" providerId="AD" clId="Web-{7736DE0B-6C4D-CE56-8C61-9A75E4ADD530}" dt="2020-04-27T00:24:52.415" v="10"/>
          <pc:sldLayoutMkLst>
            <pc:docMk/>
            <pc:sldMasterMk cId="2460954070" sldId="2147483660"/>
            <pc:sldLayoutMk cId="3479445657" sldId="2147483671"/>
          </pc:sldLayoutMkLst>
        </pc:sldLayoutChg>
      </pc:sldMasterChg>
      <pc:sldMasterChg chg="add addSldLayout">
        <pc:chgData name="Helms, Arlington" userId="S::171051115@edu.leonschools.net::ca8a43cf-8299-4c77-a4bd-005e57a95598" providerId="AD" clId="Web-{7736DE0B-6C4D-CE56-8C61-9A75E4ADD530}" dt="2020-04-27T00:24:52.415" v="10"/>
        <pc:sldMasterMkLst>
          <pc:docMk/>
          <pc:sldMasterMk cId="695816630" sldId="2147483770"/>
        </pc:sldMasterMkLst>
        <pc:sldLayoutChg chg="add">
          <pc:chgData name="Helms, Arlington" userId="S::171051115@edu.leonschools.net::ca8a43cf-8299-4c77-a4bd-005e57a95598" providerId="AD" clId="Web-{7736DE0B-6C4D-CE56-8C61-9A75E4ADD530}" dt="2020-04-27T00:24:52.415" v="10"/>
          <pc:sldLayoutMkLst>
            <pc:docMk/>
            <pc:sldMasterMk cId="695816630" sldId="2147483770"/>
            <pc:sldLayoutMk cId="51382867" sldId="2147483759"/>
          </pc:sldLayoutMkLst>
        </pc:sldLayoutChg>
        <pc:sldLayoutChg chg="add">
          <pc:chgData name="Helms, Arlington" userId="S::171051115@edu.leonschools.net::ca8a43cf-8299-4c77-a4bd-005e57a95598" providerId="AD" clId="Web-{7736DE0B-6C4D-CE56-8C61-9A75E4ADD530}" dt="2020-04-27T00:24:52.415" v="10"/>
          <pc:sldLayoutMkLst>
            <pc:docMk/>
            <pc:sldMasterMk cId="695816630" sldId="2147483770"/>
            <pc:sldLayoutMk cId="1556679514" sldId="2147483760"/>
          </pc:sldLayoutMkLst>
        </pc:sldLayoutChg>
        <pc:sldLayoutChg chg="add">
          <pc:chgData name="Helms, Arlington" userId="S::171051115@edu.leonschools.net::ca8a43cf-8299-4c77-a4bd-005e57a95598" providerId="AD" clId="Web-{7736DE0B-6C4D-CE56-8C61-9A75E4ADD530}" dt="2020-04-27T00:24:52.415" v="10"/>
          <pc:sldLayoutMkLst>
            <pc:docMk/>
            <pc:sldMasterMk cId="695816630" sldId="2147483770"/>
            <pc:sldLayoutMk cId="4124932833" sldId="2147483761"/>
          </pc:sldLayoutMkLst>
        </pc:sldLayoutChg>
        <pc:sldLayoutChg chg="add">
          <pc:chgData name="Helms, Arlington" userId="S::171051115@edu.leonschools.net::ca8a43cf-8299-4c77-a4bd-005e57a95598" providerId="AD" clId="Web-{7736DE0B-6C4D-CE56-8C61-9A75E4ADD530}" dt="2020-04-27T00:24:52.415" v="10"/>
          <pc:sldLayoutMkLst>
            <pc:docMk/>
            <pc:sldMasterMk cId="695816630" sldId="2147483770"/>
            <pc:sldLayoutMk cId="2360073568" sldId="2147483762"/>
          </pc:sldLayoutMkLst>
        </pc:sldLayoutChg>
        <pc:sldLayoutChg chg="add">
          <pc:chgData name="Helms, Arlington" userId="S::171051115@edu.leonschools.net::ca8a43cf-8299-4c77-a4bd-005e57a95598" providerId="AD" clId="Web-{7736DE0B-6C4D-CE56-8C61-9A75E4ADD530}" dt="2020-04-27T00:24:52.415" v="10"/>
          <pc:sldLayoutMkLst>
            <pc:docMk/>
            <pc:sldMasterMk cId="695816630" sldId="2147483770"/>
            <pc:sldLayoutMk cId="752861205" sldId="2147483763"/>
          </pc:sldLayoutMkLst>
        </pc:sldLayoutChg>
        <pc:sldLayoutChg chg="add">
          <pc:chgData name="Helms, Arlington" userId="S::171051115@edu.leonschools.net::ca8a43cf-8299-4c77-a4bd-005e57a95598" providerId="AD" clId="Web-{7736DE0B-6C4D-CE56-8C61-9A75E4ADD530}" dt="2020-04-27T00:24:52.415" v="10"/>
          <pc:sldLayoutMkLst>
            <pc:docMk/>
            <pc:sldMasterMk cId="695816630" sldId="2147483770"/>
            <pc:sldLayoutMk cId="740445541" sldId="2147483764"/>
          </pc:sldLayoutMkLst>
        </pc:sldLayoutChg>
        <pc:sldLayoutChg chg="add">
          <pc:chgData name="Helms, Arlington" userId="S::171051115@edu.leonschools.net::ca8a43cf-8299-4c77-a4bd-005e57a95598" providerId="AD" clId="Web-{7736DE0B-6C4D-CE56-8C61-9A75E4ADD530}" dt="2020-04-27T00:24:52.415" v="10"/>
          <pc:sldLayoutMkLst>
            <pc:docMk/>
            <pc:sldMasterMk cId="695816630" sldId="2147483770"/>
            <pc:sldLayoutMk cId="428218306" sldId="2147483765"/>
          </pc:sldLayoutMkLst>
        </pc:sldLayoutChg>
        <pc:sldLayoutChg chg="add">
          <pc:chgData name="Helms, Arlington" userId="S::171051115@edu.leonschools.net::ca8a43cf-8299-4c77-a4bd-005e57a95598" providerId="AD" clId="Web-{7736DE0B-6C4D-CE56-8C61-9A75E4ADD530}" dt="2020-04-27T00:24:52.415" v="10"/>
          <pc:sldLayoutMkLst>
            <pc:docMk/>
            <pc:sldMasterMk cId="695816630" sldId="2147483770"/>
            <pc:sldLayoutMk cId="1229434876" sldId="2147483766"/>
          </pc:sldLayoutMkLst>
        </pc:sldLayoutChg>
        <pc:sldLayoutChg chg="add">
          <pc:chgData name="Helms, Arlington" userId="S::171051115@edu.leonschools.net::ca8a43cf-8299-4c77-a4bd-005e57a95598" providerId="AD" clId="Web-{7736DE0B-6C4D-CE56-8C61-9A75E4ADD530}" dt="2020-04-27T00:24:52.415" v="10"/>
          <pc:sldLayoutMkLst>
            <pc:docMk/>
            <pc:sldMasterMk cId="695816630" sldId="2147483770"/>
            <pc:sldLayoutMk cId="2160554184" sldId="2147483767"/>
          </pc:sldLayoutMkLst>
        </pc:sldLayoutChg>
        <pc:sldLayoutChg chg="add">
          <pc:chgData name="Helms, Arlington" userId="S::171051115@edu.leonschools.net::ca8a43cf-8299-4c77-a4bd-005e57a95598" providerId="AD" clId="Web-{7736DE0B-6C4D-CE56-8C61-9A75E4ADD530}" dt="2020-04-27T00:24:52.415" v="10"/>
          <pc:sldLayoutMkLst>
            <pc:docMk/>
            <pc:sldMasterMk cId="695816630" sldId="2147483770"/>
            <pc:sldLayoutMk cId="2727210888" sldId="2147483768"/>
          </pc:sldLayoutMkLst>
        </pc:sldLayoutChg>
        <pc:sldLayoutChg chg="add">
          <pc:chgData name="Helms, Arlington" userId="S::171051115@edu.leonschools.net::ca8a43cf-8299-4c77-a4bd-005e57a95598" providerId="AD" clId="Web-{7736DE0B-6C4D-CE56-8C61-9A75E4ADD530}" dt="2020-04-27T00:24:52.415" v="10"/>
          <pc:sldLayoutMkLst>
            <pc:docMk/>
            <pc:sldMasterMk cId="695816630" sldId="2147483770"/>
            <pc:sldLayoutMk cId="3263519510" sldId="214748376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4/27/2020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21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007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4/27/2020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044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4/27/2020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943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4/27/2020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055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721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351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286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38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4/27/2020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5667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493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4/27/2020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9581663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63" r:id="rId6"/>
    <p:sldLayoutId id="2147483759" r:id="rId7"/>
    <p:sldLayoutId id="2147483760" r:id="rId8"/>
    <p:sldLayoutId id="2147483761" r:id="rId9"/>
    <p:sldLayoutId id="2147483762" r:id="rId10"/>
    <p:sldLayoutId id="2147483764"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Shortages_in_Venezuela"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offgridworld.com/build-raised-garden-beds-out-of-almost-anything/" TargetMode="External"/><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actretriver.com" TargetMode="External"/><Relationship Id="rId2" Type="http://schemas.openxmlformats.org/officeDocument/2006/relationships/hyperlink" Target="http://www.phillytrib.co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95AA2-4B70-477F-AF90-536B720A1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indoor, television, person, room&#10;&#10;Description generated with very high confidence">
            <a:extLst>
              <a:ext uri="{FF2B5EF4-FFF2-40B4-BE49-F238E27FC236}">
                <a16:creationId xmlns:a16="http://schemas.microsoft.com/office/drawing/2014/main" id="{4EE7C9A3-D53B-4E19-BF67-08DC65916C56}"/>
              </a:ext>
            </a:extLst>
          </p:cNvPr>
          <p:cNvPicPr>
            <a:picLocks noChangeAspect="1"/>
          </p:cNvPicPr>
          <p:nvPr/>
        </p:nvPicPr>
        <p:blipFill rotWithShape="1">
          <a:blip r:embed="rId2">
            <a:alphaModFix amt="40000"/>
            <a:extLst>
              <a:ext uri="{837473B0-CC2E-450A-ABE3-18F120FF3D39}">
                <a1611:picAttrSrcUrl xmlns:a1611="http://schemas.microsoft.com/office/drawing/2016/11/main" xmlns="" r:id="rId3"/>
              </a:ext>
            </a:extLst>
          </a:blip>
          <a:srcRect b="5063"/>
          <a:stretch/>
        </p:blipFill>
        <p:spPr>
          <a:xfrm>
            <a:off x="20" y="10"/>
            <a:ext cx="12191980" cy="6857990"/>
          </a:xfrm>
          <a:prstGeom prst="rect">
            <a:avLst/>
          </a:prstGeom>
        </p:spPr>
      </p:pic>
      <p:sp>
        <p:nvSpPr>
          <p:cNvPr id="2" name="Title 1"/>
          <p:cNvSpPr>
            <a:spLocks noGrp="1"/>
          </p:cNvSpPr>
          <p:nvPr>
            <p:ph type="ctrTitle"/>
          </p:nvPr>
        </p:nvSpPr>
        <p:spPr>
          <a:xfrm>
            <a:off x="965201" y="1020431"/>
            <a:ext cx="10225530" cy="1475013"/>
          </a:xfrm>
        </p:spPr>
        <p:txBody>
          <a:bodyPr>
            <a:normAutofit/>
          </a:bodyPr>
          <a:lstStyle/>
          <a:p>
            <a:r>
              <a:rPr lang="en-US" sz="4000">
                <a:solidFill>
                  <a:schemeClr val="tx1"/>
                </a:solidFill>
                <a:cs typeface="Calibri Light"/>
              </a:rPr>
              <a:t>Food shortages</a:t>
            </a:r>
            <a:endParaRPr lang="en-US" sz="4000">
              <a:solidFill>
                <a:schemeClr val="tx1"/>
              </a:solidFill>
            </a:endParaRPr>
          </a:p>
        </p:txBody>
      </p:sp>
      <p:sp>
        <p:nvSpPr>
          <p:cNvPr id="6" name="TextBox 5">
            <a:extLst>
              <a:ext uri="{FF2B5EF4-FFF2-40B4-BE49-F238E27FC236}">
                <a16:creationId xmlns:a16="http://schemas.microsoft.com/office/drawing/2014/main" id="{5762ACAE-648D-43BE-ABF0-A92CFECE4A66}"/>
              </a:ext>
            </a:extLst>
          </p:cNvPr>
          <p:cNvSpPr txBox="1"/>
          <p:nvPr/>
        </p:nvSpPr>
        <p:spPr>
          <a:xfrm>
            <a:off x="9471383" y="6657945"/>
            <a:ext cx="27206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0F22-7C05-4031-87F9-90CE0D323357}"/>
              </a:ext>
            </a:extLst>
          </p:cNvPr>
          <p:cNvSpPr>
            <a:spLocks noGrp="1"/>
          </p:cNvSpPr>
          <p:nvPr>
            <p:ph type="ctrTitle"/>
          </p:nvPr>
        </p:nvSpPr>
        <p:spPr/>
        <p:txBody>
          <a:bodyPr/>
          <a:lstStyle/>
          <a:p>
            <a:r>
              <a:rPr lang="en-US" dirty="0"/>
              <a:t>problem</a:t>
            </a:r>
          </a:p>
        </p:txBody>
      </p:sp>
      <p:sp>
        <p:nvSpPr>
          <p:cNvPr id="3" name="Subtitle 2">
            <a:extLst>
              <a:ext uri="{FF2B5EF4-FFF2-40B4-BE49-F238E27FC236}">
                <a16:creationId xmlns:a16="http://schemas.microsoft.com/office/drawing/2014/main" id="{EA585EED-0994-4F68-8250-60E96DF3E599}"/>
              </a:ext>
            </a:extLst>
          </p:cNvPr>
          <p:cNvSpPr>
            <a:spLocks noGrp="1"/>
          </p:cNvSpPr>
          <p:nvPr>
            <p:ph type="subTitle" idx="1"/>
          </p:nvPr>
        </p:nvSpPr>
        <p:spPr>
          <a:xfrm>
            <a:off x="669799" y="3647305"/>
            <a:ext cx="10904942" cy="2220646"/>
          </a:xfrm>
        </p:spPr>
        <p:txBody>
          <a:bodyPr>
            <a:normAutofit/>
          </a:bodyPr>
          <a:lstStyle/>
          <a:p>
            <a:r>
              <a:rPr lang="en-US" sz="3600" dirty="0">
                <a:latin typeface="Agency FB"/>
              </a:rPr>
              <a:t>Since the pandemic started it has been hard to get the supplies and ingredients, we usually need like vegetables ,fruits, and everyday items such as water paper towels and toilet paper</a:t>
            </a:r>
          </a:p>
        </p:txBody>
      </p:sp>
    </p:spTree>
    <p:extLst>
      <p:ext uri="{BB962C8B-B14F-4D97-AF65-F5344CB8AC3E}">
        <p14:creationId xmlns:p14="http://schemas.microsoft.com/office/powerpoint/2010/main" val="270857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3C47-C7BD-4030-B51A-99E4E2BE3E84}"/>
              </a:ext>
            </a:extLst>
          </p:cNvPr>
          <p:cNvSpPr>
            <a:spLocks noGrp="1"/>
          </p:cNvSpPr>
          <p:nvPr>
            <p:ph type="title"/>
          </p:nvPr>
        </p:nvSpPr>
        <p:spPr/>
        <p:txBody>
          <a:bodyPr>
            <a:normAutofit/>
          </a:bodyPr>
          <a:lstStyle/>
          <a:p>
            <a:r>
              <a:rPr lang="en-US" sz="3200" dirty="0"/>
              <a:t>solution</a:t>
            </a:r>
          </a:p>
        </p:txBody>
      </p:sp>
      <p:pic>
        <p:nvPicPr>
          <p:cNvPr id="5" name="Picture 5" descr="A close up of a wooden fence&#10;&#10;Description generated with high confidence">
            <a:extLst>
              <a:ext uri="{FF2B5EF4-FFF2-40B4-BE49-F238E27FC236}">
                <a16:creationId xmlns:a16="http://schemas.microsoft.com/office/drawing/2014/main" id="{C518BE04-3699-49D8-8C46-6BE7BAAE17A5}"/>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5261409" y="1179513"/>
            <a:ext cx="5930033" cy="4659312"/>
          </a:xfrm>
        </p:spPr>
      </p:pic>
      <p:sp>
        <p:nvSpPr>
          <p:cNvPr id="4" name="Text Placeholder 3">
            <a:extLst>
              <a:ext uri="{FF2B5EF4-FFF2-40B4-BE49-F238E27FC236}">
                <a16:creationId xmlns:a16="http://schemas.microsoft.com/office/drawing/2014/main" id="{92842049-FA0F-4E2C-999C-550E0FC31CBD}"/>
              </a:ext>
            </a:extLst>
          </p:cNvPr>
          <p:cNvSpPr>
            <a:spLocks noGrp="1"/>
          </p:cNvSpPr>
          <p:nvPr>
            <p:ph type="body" sz="half" idx="2"/>
          </p:nvPr>
        </p:nvSpPr>
        <p:spPr/>
        <p:txBody>
          <a:bodyPr>
            <a:normAutofit/>
          </a:bodyPr>
          <a:lstStyle/>
          <a:p>
            <a:r>
              <a:rPr lang="en-US" dirty="0"/>
              <a:t>Me and my mom always wanted a garden so now was the perfect time to build one! </a:t>
            </a:r>
            <a:r>
              <a:rPr lang="en-US" dirty="0" err="1"/>
              <a:t>Wechoose</a:t>
            </a:r>
            <a:r>
              <a:rPr lang="en-US" dirty="0"/>
              <a:t> to grow plants that grew food instead of a flower or insect garden</a:t>
            </a:r>
          </a:p>
          <a:p>
            <a:endParaRPr lang="en-US" dirty="0"/>
          </a:p>
          <a:p>
            <a:r>
              <a:rPr lang="en-US" dirty="0"/>
              <a:t>Kidsconnect.com/science/garden/</a:t>
            </a:r>
          </a:p>
        </p:txBody>
      </p:sp>
      <p:sp>
        <p:nvSpPr>
          <p:cNvPr id="7" name="TextBox 6">
            <a:extLst>
              <a:ext uri="{FF2B5EF4-FFF2-40B4-BE49-F238E27FC236}">
                <a16:creationId xmlns:a16="http://schemas.microsoft.com/office/drawing/2014/main" id="{1A540E18-7C92-4C88-9BE2-AE9A035863B7}"/>
              </a:ext>
            </a:extLst>
          </p:cNvPr>
          <p:cNvSpPr txBox="1"/>
          <p:nvPr/>
        </p:nvSpPr>
        <p:spPr>
          <a:xfrm>
            <a:off x="5260975" y="5838825"/>
            <a:ext cx="5930900" cy="317500"/>
          </a:xfrm>
          <a:prstGeom prst="rect">
            <a:avLst/>
          </a:prstGeom>
        </p:spPr>
        <p:txBody>
          <a:bodyPr>
            <a:normAutofit fontScale="92500" lnSpcReduction="20000"/>
          </a:bodyPr>
          <a:lstStyle/>
          <a:p>
            <a:r>
              <a:rPr lang="en-US">
                <a:hlinkClick r:id="rId3"/>
              </a:rPr>
              <a:t>This Photo</a:t>
            </a:r>
            <a:r>
              <a:rPr lang="en-US"/>
              <a:t> by Unknown author is licensed under </a:t>
            </a:r>
            <a:r>
              <a:rPr lang="en-US">
                <a:hlinkClick r:id="rId4"/>
              </a:rPr>
              <a:t>CC BY-SA-NC</a:t>
            </a:r>
            <a:r>
              <a:rPr lang="en-US"/>
              <a:t>.</a:t>
            </a:r>
          </a:p>
        </p:txBody>
      </p:sp>
    </p:spTree>
    <p:extLst>
      <p:ext uri="{BB962C8B-B14F-4D97-AF65-F5344CB8AC3E}">
        <p14:creationId xmlns:p14="http://schemas.microsoft.com/office/powerpoint/2010/main" val="254162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F405-D903-4669-89A3-828F8C064BD0}"/>
              </a:ext>
            </a:extLst>
          </p:cNvPr>
          <p:cNvSpPr>
            <a:spLocks noGrp="1"/>
          </p:cNvSpPr>
          <p:nvPr>
            <p:ph type="title"/>
          </p:nvPr>
        </p:nvSpPr>
        <p:spPr/>
        <p:txBody>
          <a:bodyPr/>
          <a:lstStyle/>
          <a:p>
            <a:r>
              <a:rPr lang="en-US" dirty="0"/>
              <a:t>Fun facts</a:t>
            </a:r>
          </a:p>
        </p:txBody>
      </p:sp>
      <p:sp>
        <p:nvSpPr>
          <p:cNvPr id="3" name="Content Placeholder 2">
            <a:extLst>
              <a:ext uri="{FF2B5EF4-FFF2-40B4-BE49-F238E27FC236}">
                <a16:creationId xmlns:a16="http://schemas.microsoft.com/office/drawing/2014/main" id="{676DD419-AFB3-48C6-B82D-02478EF60221}"/>
              </a:ext>
            </a:extLst>
          </p:cNvPr>
          <p:cNvSpPr>
            <a:spLocks noGrp="1"/>
          </p:cNvSpPr>
          <p:nvPr>
            <p:ph sz="half" idx="1"/>
          </p:nvPr>
        </p:nvSpPr>
        <p:spPr/>
        <p:txBody>
          <a:bodyPr/>
          <a:lstStyle/>
          <a:p>
            <a:pPr marL="305435" indent="-305435"/>
            <a:r>
              <a:rPr lang="en-US" dirty="0"/>
              <a:t>The first gardens were strictly practical and only grew food and medicine</a:t>
            </a:r>
          </a:p>
          <a:p>
            <a:pPr marL="305435" indent="-305435"/>
            <a:r>
              <a:rPr lang="en-US" dirty="0"/>
              <a:t>There is a garden in England called the poison garden .the garden is home to 100 murderous plants </a:t>
            </a:r>
          </a:p>
          <a:p>
            <a:pPr marL="305435" indent="-305435"/>
            <a:r>
              <a:rPr lang="en-US" dirty="0"/>
              <a:t>Japanize gardens are gardens that create miniature landscapes that are often idealized and highly abstract</a:t>
            </a:r>
          </a:p>
        </p:txBody>
      </p:sp>
      <p:sp>
        <p:nvSpPr>
          <p:cNvPr id="4" name="Content Placeholder 3">
            <a:extLst>
              <a:ext uri="{FF2B5EF4-FFF2-40B4-BE49-F238E27FC236}">
                <a16:creationId xmlns:a16="http://schemas.microsoft.com/office/drawing/2014/main" id="{10663AD0-D01B-4D7A-A1E8-BBCA934982F2}"/>
              </a:ext>
            </a:extLst>
          </p:cNvPr>
          <p:cNvSpPr>
            <a:spLocks noGrp="1"/>
          </p:cNvSpPr>
          <p:nvPr>
            <p:ph sz="half" idx="2"/>
          </p:nvPr>
        </p:nvSpPr>
        <p:spPr/>
        <p:txBody>
          <a:bodyPr/>
          <a:lstStyle/>
          <a:p>
            <a:pPr marL="305435" indent="-305435"/>
            <a:r>
              <a:rPr lang="en-US" dirty="0"/>
              <a:t>The secret to a great garden is mostly in the soil. Adding nutrients such as </a:t>
            </a:r>
            <a:r>
              <a:rPr lang="en-US" err="1"/>
              <a:t>homade</a:t>
            </a:r>
            <a:r>
              <a:rPr lang="en-US" dirty="0"/>
              <a:t> compost </a:t>
            </a:r>
            <a:r>
              <a:rPr lang="en-US" err="1"/>
              <a:t>orcrushed</a:t>
            </a:r>
            <a:r>
              <a:rPr lang="en-US" dirty="0"/>
              <a:t> leaves will help to feed and </a:t>
            </a:r>
            <a:r>
              <a:rPr lang="en-US" dirty="0" err="1"/>
              <a:t>norish</a:t>
            </a:r>
            <a:r>
              <a:rPr lang="en-US" dirty="0"/>
              <a:t> the </a:t>
            </a:r>
            <a:r>
              <a:rPr lang="en-US"/>
              <a:t>garden</a:t>
            </a:r>
          </a:p>
          <a:p>
            <a:pPr marL="305435" indent="-305435"/>
            <a:r>
              <a:rPr lang="en-US" dirty="0"/>
              <a:t>Some fruit trees need a pollinator such as apples </a:t>
            </a:r>
            <a:r>
              <a:rPr lang="en-US"/>
              <a:t>pears and most sweet cheries</a:t>
            </a:r>
          </a:p>
          <a:p>
            <a:pPr marL="305435" indent="-305435"/>
            <a:r>
              <a:rPr lang="en-US"/>
              <a:t>Without bees more than 100,100 would not exist</a:t>
            </a:r>
          </a:p>
          <a:p>
            <a:pPr marL="305435" indent="-305435"/>
            <a:r>
              <a:rPr lang="en-US" dirty="0"/>
              <a:t>Some flowers can be in direct sunlight because they cant</a:t>
            </a:r>
            <a:r>
              <a:rPr lang="en-US"/>
              <a:t> handle the heat causing the to burn</a:t>
            </a:r>
          </a:p>
          <a:p>
            <a:pPr marL="0" indent="0">
              <a:buNone/>
            </a:pPr>
            <a:r>
              <a:rPr lang="en-US" dirty="0">
                <a:hlinkClick r:id="rId2"/>
              </a:rPr>
              <a:t>www.phillytrib.com</a:t>
            </a:r>
            <a:r>
              <a:rPr lang="en-US" dirty="0"/>
              <a:t>        </a:t>
            </a:r>
            <a:r>
              <a:rPr lang="en-US">
                <a:hlinkClick r:id="rId3"/>
              </a:rPr>
              <a:t>www.factritriver.com</a:t>
            </a:r>
            <a:r>
              <a:rPr lang="en-US"/>
              <a:t> </a:t>
            </a:r>
          </a:p>
        </p:txBody>
      </p:sp>
    </p:spTree>
    <p:extLst>
      <p:ext uri="{BB962C8B-B14F-4D97-AF65-F5344CB8AC3E}">
        <p14:creationId xmlns:p14="http://schemas.microsoft.com/office/powerpoint/2010/main" val="3126342728"/>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173</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Agency FB</vt:lpstr>
      <vt:lpstr>Calibri Light</vt:lpstr>
      <vt:lpstr>Univers</vt:lpstr>
      <vt:lpstr>Univers Condensed</vt:lpstr>
      <vt:lpstr>Wingdings 2</vt:lpstr>
      <vt:lpstr>DividendVTI</vt:lpstr>
      <vt:lpstr>Food shortages</vt:lpstr>
      <vt:lpstr>problem</vt:lpstr>
      <vt:lpstr>solution</vt:lpstr>
      <vt:lpstr>Fun facts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Kimberly</dc:creator>
  <cp:lastModifiedBy>Perez, Kimberly</cp:lastModifiedBy>
  <cp:revision>200</cp:revision>
  <dcterms:created xsi:type="dcterms:W3CDTF">2020-04-27T00:23:12Z</dcterms:created>
  <dcterms:modified xsi:type="dcterms:W3CDTF">2020-04-27T19:14:08Z</dcterms:modified>
</cp:coreProperties>
</file>