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D531"/>
    <a:srgbClr val="FCD204"/>
    <a:srgbClr val="FAB317"/>
    <a:srgbClr val="7ACED7"/>
    <a:srgbClr val="F78604"/>
    <a:srgbClr val="F66050"/>
    <a:srgbClr val="E014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90"/>
    <p:restoredTop sz="94633"/>
  </p:normalViewPr>
  <p:slideViewPr>
    <p:cSldViewPr snapToGrid="0" snapToObjects="1">
      <p:cViewPr varScale="1">
        <p:scale>
          <a:sx n="62" d="100"/>
          <a:sy n="62" d="100"/>
        </p:scale>
        <p:origin x="22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891ED-A250-1E42-BDAB-5ED0625EB5A3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B7FAA-A34B-9E43-B874-473581A38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1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95A38-D19D-3240-8E6B-2A485C2BE6BB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76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20835" y="2008601"/>
            <a:ext cx="34774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KG Neatly Printed" charset="0"/>
                <a:ea typeface="KG Neatly Printed" charset="0"/>
                <a:cs typeface="KG Neatly Printed" charset="0"/>
              </a:rPr>
              <a:t>I am so looking forward to being your kindergarten teacher this year! I can’t wait to watch you learn and grow! Let’s work hard and have a great year! </a:t>
            </a:r>
            <a:r>
              <a:rPr lang="en-US" dirty="0" smtClean="0">
                <a:latin typeface="KG Neatly Printed" charset="0"/>
                <a:ea typeface="KG Neatly Printed" charset="0"/>
                <a:cs typeface="KG Neatly Printed" charset="0"/>
                <a:sym typeface="Wingdings" panose="05000000000000000000" pitchFamily="2" charset="2"/>
              </a:rPr>
              <a:t> </a:t>
            </a:r>
            <a:endParaRPr lang="en-US" dirty="0">
              <a:latin typeface="KG Neatly Printed" charset="0"/>
              <a:ea typeface="KG Neatly Printed" charset="0"/>
              <a:cs typeface="KG Neatly Printed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25637" y="4516586"/>
            <a:ext cx="303414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>
                <a:latin typeface="KG Neatly Printed" charset="0"/>
                <a:ea typeface="KG Neatly Printed" charset="0"/>
                <a:cs typeface="KG Neatly Printed" charset="0"/>
              </a:rPr>
              <a:t>This is my second year working as a kindergarten teacher at </a:t>
            </a:r>
            <a:r>
              <a:rPr lang="en-US" sz="1700" dirty="0" err="1" smtClean="0">
                <a:latin typeface="KG Neatly Printed" charset="0"/>
                <a:ea typeface="KG Neatly Printed" charset="0"/>
                <a:cs typeface="KG Neatly Printed" charset="0"/>
              </a:rPr>
              <a:t>Sealey</a:t>
            </a:r>
            <a:r>
              <a:rPr lang="en-US" sz="1700" dirty="0" smtClean="0">
                <a:latin typeface="KG Neatly Printed" charset="0"/>
                <a:ea typeface="KG Neatly Printed" charset="0"/>
                <a:cs typeface="KG Neatly Printed" charset="0"/>
              </a:rPr>
              <a:t>. I graduated from Flagler college with a degree in Elementary Education after interning at </a:t>
            </a:r>
            <a:r>
              <a:rPr lang="en-US" sz="1700" dirty="0" err="1" smtClean="0">
                <a:latin typeface="KG Neatly Printed" charset="0"/>
                <a:ea typeface="KG Neatly Printed" charset="0"/>
                <a:cs typeface="KG Neatly Printed" charset="0"/>
              </a:rPr>
              <a:t>Sealey</a:t>
            </a:r>
            <a:r>
              <a:rPr lang="en-US" sz="1700" dirty="0" smtClean="0">
                <a:latin typeface="KG Neatly Printed" charset="0"/>
                <a:ea typeface="KG Neatly Printed" charset="0"/>
                <a:cs typeface="KG Neatly Printed" charset="0"/>
              </a:rPr>
              <a:t> in first grade! I attended </a:t>
            </a:r>
            <a:r>
              <a:rPr lang="en-US" sz="1700" dirty="0" err="1" smtClean="0">
                <a:latin typeface="KG Neatly Printed" charset="0"/>
                <a:ea typeface="KG Neatly Printed" charset="0"/>
                <a:cs typeface="KG Neatly Printed" charset="0"/>
              </a:rPr>
              <a:t>Sealey</a:t>
            </a:r>
            <a:r>
              <a:rPr lang="en-US" sz="1700" dirty="0" smtClean="0">
                <a:latin typeface="KG Neatly Printed" charset="0"/>
                <a:ea typeface="KG Neatly Printed" charset="0"/>
                <a:cs typeface="KG Neatly Printed" charset="0"/>
              </a:rPr>
              <a:t> Elementary from kindergarten through fifth grade and I am so happy to be teaching where I went to school!</a:t>
            </a:r>
            <a:endParaRPr lang="en-US" sz="1700" dirty="0">
              <a:latin typeface="KG Neatly Printed" charset="0"/>
              <a:ea typeface="KG Neatly Printed" charset="0"/>
              <a:cs typeface="KG Neatly Printed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0327" y="6122298"/>
            <a:ext cx="29267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KG Neatly Printed" charset="0"/>
                <a:ea typeface="KG Neatly Printed" charset="0"/>
                <a:cs typeface="KG Neatly Printed" charset="0"/>
              </a:rPr>
              <a:t>Email: lyles@leonschools.net</a:t>
            </a:r>
            <a:endParaRPr lang="en-US" sz="1600" dirty="0">
              <a:latin typeface="KG Neatly Printed" charset="0"/>
              <a:ea typeface="KG Neatly Printed" charset="0"/>
              <a:cs typeface="KG Neatly Printed" charset="0"/>
            </a:endParaRPr>
          </a:p>
          <a:p>
            <a:r>
              <a:rPr lang="en-US" sz="1600" dirty="0" smtClean="0">
                <a:latin typeface="KG Neatly Printed" charset="0"/>
                <a:ea typeface="KG Neatly Printed" charset="0"/>
                <a:cs typeface="KG Neatly Printed" charset="0"/>
              </a:rPr>
              <a:t>Phone #: 850-488-5640</a:t>
            </a:r>
          </a:p>
          <a:p>
            <a:r>
              <a:rPr lang="en-US" sz="1600" dirty="0" smtClean="0">
                <a:latin typeface="KG Neatly Printed" charset="0"/>
                <a:ea typeface="KG Neatly Printed" charset="0"/>
                <a:cs typeface="KG Neatly Printed" charset="0"/>
              </a:rPr>
              <a:t>The best way to contact me is through Class Dojo! Be sure to connect to our class!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2728" y="4516586"/>
            <a:ext cx="213360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dirty="0" smtClean="0">
                <a:latin typeface="KG Neatly Printed" charset="0"/>
                <a:ea typeface="KG Neatly Printed" charset="0"/>
                <a:cs typeface="KG Neatly Printed" charset="0"/>
              </a:rPr>
              <a:t>Ms. Savanna Lyle</a:t>
            </a:r>
            <a:endParaRPr lang="en-US" sz="1900" dirty="0">
              <a:latin typeface="KG Neatly Printed" charset="0"/>
              <a:ea typeface="KG Neatly Printed" charset="0"/>
              <a:cs typeface="KG Neatly Printed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-3583" b="18962"/>
          <a:stretch/>
        </p:blipFill>
        <p:spPr>
          <a:xfrm>
            <a:off x="692728" y="1941948"/>
            <a:ext cx="2133600" cy="240732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1694" y="8697703"/>
            <a:ext cx="32528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KG Miss Kindergarten" panose="02000000000000000000" pitchFamily="2" charset="0"/>
              </a:rPr>
              <a:t>Drinks</a:t>
            </a:r>
            <a:r>
              <a:rPr lang="en-US" dirty="0" smtClean="0">
                <a:latin typeface="KG Miss Kindergarten" panose="02000000000000000000" pitchFamily="2" charset="0"/>
              </a:rPr>
              <a:t>: Water and Coke</a:t>
            </a:r>
            <a:endParaRPr lang="en-US" dirty="0">
              <a:latin typeface="KG Miss Kindergarten" panose="02000000000000000000" pitchFamily="2" charset="0"/>
            </a:endParaRPr>
          </a:p>
          <a:p>
            <a:r>
              <a:rPr lang="en-US" b="1" dirty="0" smtClean="0">
                <a:latin typeface="KG Miss Kindergarten" panose="02000000000000000000" pitchFamily="2" charset="0"/>
              </a:rPr>
              <a:t>Candy</a:t>
            </a:r>
            <a:r>
              <a:rPr lang="en-US" dirty="0" smtClean="0">
                <a:latin typeface="KG Miss Kindergarten" panose="02000000000000000000" pitchFamily="2" charset="0"/>
              </a:rPr>
              <a:t>: Reese’s cups &amp; Twix</a:t>
            </a:r>
          </a:p>
          <a:p>
            <a:r>
              <a:rPr lang="en-US" b="1" dirty="0" smtClean="0">
                <a:latin typeface="KG Miss Kindergarten" panose="02000000000000000000" pitchFamily="2" charset="0"/>
              </a:rPr>
              <a:t>Colors</a:t>
            </a:r>
            <a:r>
              <a:rPr lang="en-US" dirty="0" smtClean="0">
                <a:latin typeface="KG Miss Kindergarten" panose="02000000000000000000" pitchFamily="2" charset="0"/>
              </a:rPr>
              <a:t>: Blue and Rainbow! </a:t>
            </a:r>
            <a:endParaRPr lang="en-US" dirty="0">
              <a:latin typeface="KG Miss Kindergarten" panose="02000000000000000000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67100" y="8697703"/>
            <a:ext cx="39098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KG Miss Kindergarten" panose="02000000000000000000" pitchFamily="2" charset="0"/>
              </a:rPr>
              <a:t>Restaurants</a:t>
            </a:r>
            <a:r>
              <a:rPr lang="en-US" dirty="0">
                <a:latin typeface="KG Miss Kindergarten" panose="02000000000000000000" pitchFamily="2" charset="0"/>
              </a:rPr>
              <a:t>: Chick-fil-a </a:t>
            </a:r>
            <a:r>
              <a:rPr lang="en-US" dirty="0" smtClean="0">
                <a:latin typeface="KG Miss Kindergarten" panose="02000000000000000000" pitchFamily="2" charset="0"/>
              </a:rPr>
              <a:t>&amp; Moe’s</a:t>
            </a:r>
            <a:endParaRPr lang="en-US" b="1" dirty="0" smtClean="0">
              <a:latin typeface="KG Miss Kindergarten" panose="02000000000000000000" pitchFamily="2" charset="0"/>
            </a:endParaRPr>
          </a:p>
          <a:p>
            <a:r>
              <a:rPr lang="en-US" b="1" dirty="0" smtClean="0">
                <a:latin typeface="KG Miss Kindergarten" panose="02000000000000000000" pitchFamily="2" charset="0"/>
              </a:rPr>
              <a:t>Store</a:t>
            </a:r>
            <a:r>
              <a:rPr lang="en-US" dirty="0" smtClean="0">
                <a:latin typeface="KG Miss Kindergarten" panose="02000000000000000000" pitchFamily="2" charset="0"/>
              </a:rPr>
              <a:t>: Target!!</a:t>
            </a:r>
          </a:p>
          <a:p>
            <a:r>
              <a:rPr lang="en-US" b="1" dirty="0" smtClean="0">
                <a:latin typeface="KG Miss Kindergarten" panose="02000000000000000000" pitchFamily="2" charset="0"/>
              </a:rPr>
              <a:t>Extras</a:t>
            </a:r>
            <a:r>
              <a:rPr lang="en-US" dirty="0" smtClean="0">
                <a:latin typeface="KG Miss Kindergarten" panose="02000000000000000000" pitchFamily="2" charset="0"/>
              </a:rPr>
              <a:t>: FSU football &amp; animals</a:t>
            </a:r>
            <a:endParaRPr lang="en-US" b="1" dirty="0">
              <a:latin typeface="KG Miss Kindergarte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449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1022</TotalTime>
  <Words>149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KG Miss Kindergarten</vt:lpstr>
      <vt:lpstr>KG Neatly Printed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teacher</dc:title>
  <dc:creator>Alexis R.Gentiluomo</dc:creator>
  <cp:lastModifiedBy>SEScai</cp:lastModifiedBy>
  <cp:revision>20</cp:revision>
  <cp:lastPrinted>2018-08-07T22:49:59Z</cp:lastPrinted>
  <dcterms:created xsi:type="dcterms:W3CDTF">2017-02-09T18:54:15Z</dcterms:created>
  <dcterms:modified xsi:type="dcterms:W3CDTF">2018-09-05T19:53:59Z</dcterms:modified>
</cp:coreProperties>
</file>