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8" d="100"/>
          <a:sy n="178" d="100"/>
        </p:scale>
        <p:origin x="-18" y="-59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8049" y="1066800"/>
            <a:ext cx="50292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  The Purple Press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April 28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8169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</a:t>
            </a:r>
            <a:r>
              <a:rPr lang="en-US" sz="1200" b="1" dirty="0">
                <a:latin typeface="Bahnschrift Light" panose="020B0502040204020203" pitchFamily="34" charset="0"/>
              </a:rPr>
              <a:t>long vowels </a:t>
            </a:r>
            <a:r>
              <a:rPr lang="en-US" sz="1200" b="1" dirty="0" err="1">
                <a:latin typeface="Bahnschrift Light" panose="020B0502040204020203" pitchFamily="34" charset="0"/>
              </a:rPr>
              <a:t>Oo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Ee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along with silent/bossy e </a:t>
            </a:r>
            <a:r>
              <a:rPr lang="en-US" sz="1200" b="1" dirty="0">
                <a:latin typeface="Bahnschrift Light" panose="020B0502040204020203" pitchFamily="34" charset="0"/>
              </a:rPr>
              <a:t>(spelling pattern </a:t>
            </a:r>
            <a:r>
              <a:rPr lang="en-US" sz="1200" b="1" dirty="0" err="1">
                <a:latin typeface="Bahnschrift Light" panose="020B0502040204020203" pitchFamily="34" charset="0"/>
              </a:rPr>
              <a:t>o_e</a:t>
            </a:r>
            <a:r>
              <a:rPr lang="en-US" sz="1200" b="1" dirty="0">
                <a:latin typeface="Bahnschrift Light" panose="020B0502040204020203" pitchFamily="34" charset="0"/>
              </a:rPr>
              <a:t>/bone, </a:t>
            </a:r>
            <a:r>
              <a:rPr lang="en-US" sz="1200" b="1" dirty="0" err="1">
                <a:latin typeface="Bahnschrift Light" panose="020B0502040204020203" pitchFamily="34" charset="0"/>
              </a:rPr>
              <a:t>e_e</a:t>
            </a:r>
            <a:r>
              <a:rPr lang="en-US" sz="1200" b="1" dirty="0">
                <a:latin typeface="Bahnschrift Light" panose="020B0502040204020203" pitchFamily="34" charset="0"/>
              </a:rPr>
              <a:t>/Pete)</a:t>
            </a:r>
            <a:r>
              <a:rPr lang="en-US" sz="1200" dirty="0">
                <a:latin typeface="Bahnschrift Light" panose="020B0502040204020203" pitchFamily="34" charset="0"/>
              </a:rPr>
              <a:t>, 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REVIEW. </a:t>
            </a:r>
            <a:r>
              <a:rPr lang="en-US" sz="1200" dirty="0">
                <a:latin typeface="Bahnschrift Light" panose="020B0502040204020203" pitchFamily="34" charset="0"/>
              </a:rPr>
              <a:t>We will identify main topic and key details in texts we read. We will look at pictures, get our mouths ready, and use digraph chunks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EQ’s: How can we protect ourselves in bad weather?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sentences.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finish </a:t>
            </a:r>
            <a:r>
              <a:rPr lang="en-US" sz="1200" b="1" dirty="0">
                <a:latin typeface="Bahnschrift Light" panose="020B0502040204020203" pitchFamily="34" charset="0"/>
              </a:rPr>
              <a:t>Ch. 18: 3-Dimensional Shapes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begin Ch. 19: Measurement.</a:t>
            </a:r>
            <a:r>
              <a:rPr lang="en-US" sz="1200" dirty="0">
                <a:latin typeface="Bahnschrift Light" panose="020B0502040204020203" pitchFamily="34" charset="0"/>
              </a:rPr>
              <a:t> 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begin </a:t>
            </a:r>
            <a:r>
              <a:rPr lang="en-US" sz="1200" b="1" dirty="0">
                <a:latin typeface="Bahnschrift Light" panose="020B0502040204020203" pitchFamily="34" charset="0"/>
              </a:rPr>
              <a:t>Unit 2: Animals</a:t>
            </a:r>
            <a:r>
              <a:rPr lang="en-US" sz="1200" dirty="0">
                <a:latin typeface="Bahnschrift Light" panose="020B0502040204020203" pitchFamily="34" charset="0"/>
              </a:rPr>
              <a:t>.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be</a:t>
            </a:r>
            <a:r>
              <a:rPr lang="en-US" sz="1200" b="1" i="1" dirty="0">
                <a:latin typeface="Bahnschrift Light" panose="020B0502040204020203" pitchFamily="34" charset="0"/>
              </a:rPr>
              <a:t> Resilient. </a:t>
            </a:r>
            <a:r>
              <a:rPr lang="en-US" sz="1200" dirty="0">
                <a:latin typeface="Bahnschrift Light" panose="020B0502040204020203" pitchFamily="34" charset="0"/>
              </a:rPr>
              <a:t>We will also explore </a:t>
            </a:r>
            <a:r>
              <a:rPr lang="en-US" sz="1200" b="1" dirty="0">
                <a:latin typeface="Bahnschrift Light" panose="020B0502040204020203" pitchFamily="34" charset="0"/>
              </a:rPr>
              <a:t>Maps and Globes.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6007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i="1" dirty="0">
                <a:latin typeface="Bahnschrift Light" panose="020B0502040204020203" pitchFamily="34" charset="0"/>
              </a:rPr>
              <a:t>Sight Word Pouches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18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51321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</a:t>
            </a: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29: STAR Early Literacy Computer Test</a:t>
            </a: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First Friday/Friendship Lunch</a:t>
            </a:r>
            <a:endParaRPr lang="en-US" sz="12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11: </a:t>
            </a:r>
            <a:r>
              <a:rPr lang="en-US" sz="12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Mother’s Day</a:t>
            </a: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16: Patriotic Performance and Picnic @10:30</a:t>
            </a:r>
          </a:p>
          <a:p>
            <a:pPr marL="285750" indent="-285750">
              <a:buFont typeface="Arial"/>
              <a:buChar char="•"/>
            </a:pPr>
            <a:r>
              <a:rPr lang="en-US" sz="1200" b="1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21-23: </a:t>
            </a: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Early Release Days: Dismissal at 12:20.</a:t>
            </a:r>
            <a:endParaRPr lang="en-US" sz="12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2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23: Last Day </a:t>
            </a:r>
            <a:r>
              <a:rPr lang="en-US" sz="1200" b="1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of School</a:t>
            </a:r>
            <a:endParaRPr lang="en-US" sz="12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36391</TotalTime>
  <Words>372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 DARLING</vt:lpstr>
      <vt:lpstr>Arial</vt:lpstr>
      <vt:lpstr>Bahnschrift Light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Randall, Tammy</cp:lastModifiedBy>
  <cp:revision>232</cp:revision>
  <cp:lastPrinted>2025-04-04T11:47:40Z</cp:lastPrinted>
  <dcterms:created xsi:type="dcterms:W3CDTF">2015-07-01T02:16:27Z</dcterms:created>
  <dcterms:modified xsi:type="dcterms:W3CDTF">2025-04-25T15:57:34Z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