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sldIdLst>
    <p:sldId id="256" r:id="rId5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99"/>
    <a:srgbClr val="FF9933"/>
    <a:srgbClr val="FFFF66"/>
    <a:srgbClr val="00FFFF"/>
    <a:srgbClr val="66FF99"/>
    <a:srgbClr val="CC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3C08321-FF89-4C3D-C399-C9699C3986F8}" v="311" dt="2024-08-08T14:43:04.95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 showGuides="1">
      <p:cViewPr varScale="1">
        <p:scale>
          <a:sx n="86" d="100"/>
          <a:sy n="86" d="100"/>
        </p:scale>
        <p:origin x="2010" y="108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085D0-8719-411A-8A77-65EC3D77E40C}" type="datetimeFigureOut">
              <a:rPr lang="en-US" smtClean="0"/>
              <a:t>8/9/2024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0F768-CB0F-4102-A899-047C266853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49556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085D0-8719-411A-8A77-65EC3D77E40C}" type="datetimeFigureOut">
              <a:rPr lang="en-US" smtClean="0"/>
              <a:t>8/9/2024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0F768-CB0F-4102-A899-047C266853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0909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085D0-8719-411A-8A77-65EC3D77E40C}" type="datetimeFigureOut">
              <a:rPr lang="en-US" smtClean="0"/>
              <a:t>8/9/2024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0F768-CB0F-4102-A899-047C266853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69226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085D0-8719-411A-8A77-65EC3D77E40C}" type="datetimeFigureOut">
              <a:rPr lang="en-US" smtClean="0"/>
              <a:t>8/9/2024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0F768-CB0F-4102-A899-047C266853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82119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085D0-8719-411A-8A77-65EC3D77E40C}" type="datetimeFigureOut">
              <a:rPr lang="en-US" smtClean="0"/>
              <a:t>8/9/2024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0F768-CB0F-4102-A899-047C266853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51478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085D0-8719-411A-8A77-65EC3D77E40C}" type="datetimeFigureOut">
              <a:rPr lang="en-US" smtClean="0"/>
              <a:t>8/9/2024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0F768-CB0F-4102-A899-047C266853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29901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085D0-8719-411A-8A77-65EC3D77E40C}" type="datetimeFigureOut">
              <a:rPr lang="en-US" smtClean="0"/>
              <a:t>8/9/2024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0F768-CB0F-4102-A899-047C266853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34879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085D0-8719-411A-8A77-65EC3D77E40C}" type="datetimeFigureOut">
              <a:rPr lang="en-US" smtClean="0"/>
              <a:t>8/9/2024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0F768-CB0F-4102-A899-047C266853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38825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085D0-8719-411A-8A77-65EC3D77E40C}" type="datetimeFigureOut">
              <a:rPr lang="en-US" smtClean="0"/>
              <a:t>8/9/2024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0F768-CB0F-4102-A899-047C266853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70476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085D0-8719-411A-8A77-65EC3D77E40C}" type="datetimeFigureOut">
              <a:rPr lang="en-US" smtClean="0"/>
              <a:t>8/9/2024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0F768-CB0F-4102-A899-047C266853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67243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085D0-8719-411A-8A77-65EC3D77E40C}" type="datetimeFigureOut">
              <a:rPr lang="en-US" smtClean="0"/>
              <a:t>8/9/2024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0F768-CB0F-4102-A899-047C266853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70143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6085D0-8719-411A-8A77-65EC3D77E40C}" type="datetimeFigureOut">
              <a:rPr lang="en-US" smtClean="0"/>
              <a:t>8/9/2024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00F768-CB0F-4102-A899-047C266853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02746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46B8CBF4-F1DA-4647-8F0A-35B7F0029A6B}"/>
              </a:ext>
            </a:extLst>
          </p:cNvPr>
          <p:cNvSpPr txBox="1"/>
          <p:nvPr/>
        </p:nvSpPr>
        <p:spPr>
          <a:xfrm>
            <a:off x="794413" y="380628"/>
            <a:ext cx="574266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latin typeface="KG Blank Space Sketch" panose="02000000000000000000" pitchFamily="2" charset="0"/>
              </a:rPr>
              <a:t>Mrs. Williams’ Schedule</a:t>
            </a:r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F69CB0E8-B0D6-426A-935E-DD9E80CBC972}"/>
              </a:ext>
            </a:extLst>
          </p:cNvPr>
          <p:cNvGrpSpPr/>
          <p:nvPr/>
        </p:nvGrpSpPr>
        <p:grpSpPr>
          <a:xfrm>
            <a:off x="17887" y="1432794"/>
            <a:ext cx="3855532" cy="217856"/>
            <a:chOff x="1720078" y="753699"/>
            <a:chExt cx="4761568" cy="245043"/>
          </a:xfrm>
        </p:grpSpPr>
        <p:sp>
          <p:nvSpPr>
            <p:cNvPr id="5" name="Oval 4">
              <a:extLst>
                <a:ext uri="{FF2B5EF4-FFF2-40B4-BE49-F238E27FC236}">
                  <a16:creationId xmlns:a16="http://schemas.microsoft.com/office/drawing/2014/main" id="{B502A1F2-929E-4F62-B8FA-5C906F0B8791}"/>
                </a:ext>
              </a:extLst>
            </p:cNvPr>
            <p:cNvSpPr/>
            <p:nvPr/>
          </p:nvSpPr>
          <p:spPr>
            <a:xfrm>
              <a:off x="1720078" y="753699"/>
              <a:ext cx="256478" cy="234176"/>
            </a:xfrm>
            <a:prstGeom prst="ellipse">
              <a:avLst/>
            </a:prstGeom>
            <a:solidFill>
              <a:srgbClr val="FF339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rgbClr val="FF3399"/>
                </a:solidFill>
              </a:endParaRPr>
            </a:p>
          </p:txBody>
        </p:sp>
        <p:sp>
          <p:nvSpPr>
            <p:cNvPr id="6" name="Oval 5">
              <a:extLst>
                <a:ext uri="{FF2B5EF4-FFF2-40B4-BE49-F238E27FC236}">
                  <a16:creationId xmlns:a16="http://schemas.microsoft.com/office/drawing/2014/main" id="{4A733690-E9F7-4A1C-AA51-66628968834F}"/>
                </a:ext>
              </a:extLst>
            </p:cNvPr>
            <p:cNvSpPr/>
            <p:nvPr/>
          </p:nvSpPr>
          <p:spPr>
            <a:xfrm>
              <a:off x="2167059" y="762000"/>
              <a:ext cx="256478" cy="234176"/>
            </a:xfrm>
            <a:prstGeom prst="ellipse">
              <a:avLst/>
            </a:prstGeom>
            <a:solidFill>
              <a:srgbClr val="FF993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BA2B94BA-1388-4C59-AAD7-EAEEE53D2FED}"/>
                </a:ext>
              </a:extLst>
            </p:cNvPr>
            <p:cNvSpPr/>
            <p:nvPr/>
          </p:nvSpPr>
          <p:spPr>
            <a:xfrm>
              <a:off x="2614966" y="754691"/>
              <a:ext cx="256478" cy="234176"/>
            </a:xfrm>
            <a:prstGeom prst="ellipse">
              <a:avLst/>
            </a:prstGeom>
            <a:solidFill>
              <a:srgbClr val="FFFF6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" name="Oval 7">
              <a:extLst>
                <a:ext uri="{FF2B5EF4-FFF2-40B4-BE49-F238E27FC236}">
                  <a16:creationId xmlns:a16="http://schemas.microsoft.com/office/drawing/2014/main" id="{CA05DE75-002B-4D6F-B5EA-CD8DD6B46EB3}"/>
                </a:ext>
              </a:extLst>
            </p:cNvPr>
            <p:cNvSpPr/>
            <p:nvPr/>
          </p:nvSpPr>
          <p:spPr>
            <a:xfrm>
              <a:off x="3058226" y="762000"/>
              <a:ext cx="256478" cy="234176"/>
            </a:xfrm>
            <a:prstGeom prst="ellipse">
              <a:avLst/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4D125E3E-BC60-4843-AA98-41AD1931C26D}"/>
                </a:ext>
              </a:extLst>
            </p:cNvPr>
            <p:cNvSpPr/>
            <p:nvPr/>
          </p:nvSpPr>
          <p:spPr>
            <a:xfrm>
              <a:off x="3528435" y="764566"/>
              <a:ext cx="256478" cy="234176"/>
            </a:xfrm>
            <a:prstGeom prst="ellipse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A24C0816-BB96-4739-AD9B-3223FF0D184B}"/>
                </a:ext>
              </a:extLst>
            </p:cNvPr>
            <p:cNvSpPr/>
            <p:nvPr/>
          </p:nvSpPr>
          <p:spPr>
            <a:xfrm>
              <a:off x="3973554" y="762000"/>
              <a:ext cx="256478" cy="234176"/>
            </a:xfrm>
            <a:prstGeom prst="ellipse">
              <a:avLst/>
            </a:prstGeom>
            <a:solidFill>
              <a:srgbClr val="CC99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D7300A28-42E5-4890-96F8-A3F87EAD62B5}"/>
                </a:ext>
              </a:extLst>
            </p:cNvPr>
            <p:cNvSpPr/>
            <p:nvPr/>
          </p:nvSpPr>
          <p:spPr>
            <a:xfrm>
              <a:off x="4428895" y="758014"/>
              <a:ext cx="256478" cy="234176"/>
            </a:xfrm>
            <a:prstGeom prst="ellipse">
              <a:avLst/>
            </a:prstGeom>
            <a:solidFill>
              <a:srgbClr val="FF339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75733673-AF2E-4FBE-947B-194CF8F28A61}"/>
                </a:ext>
              </a:extLst>
            </p:cNvPr>
            <p:cNvSpPr/>
            <p:nvPr/>
          </p:nvSpPr>
          <p:spPr>
            <a:xfrm>
              <a:off x="4879589" y="758077"/>
              <a:ext cx="256478" cy="234176"/>
            </a:xfrm>
            <a:prstGeom prst="ellipse">
              <a:avLst/>
            </a:prstGeom>
            <a:solidFill>
              <a:srgbClr val="FF993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8EDF1B8A-EEAF-4345-9A5E-D440DA83DA4E}"/>
                </a:ext>
              </a:extLst>
            </p:cNvPr>
            <p:cNvSpPr/>
            <p:nvPr/>
          </p:nvSpPr>
          <p:spPr>
            <a:xfrm>
              <a:off x="5334930" y="762992"/>
              <a:ext cx="256478" cy="234176"/>
            </a:xfrm>
            <a:prstGeom prst="ellipse">
              <a:avLst/>
            </a:prstGeom>
            <a:solidFill>
              <a:srgbClr val="FFFF6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45C8540F-B742-4768-B7FD-AA70A4C4D3F3}"/>
                </a:ext>
              </a:extLst>
            </p:cNvPr>
            <p:cNvSpPr/>
            <p:nvPr/>
          </p:nvSpPr>
          <p:spPr>
            <a:xfrm>
              <a:off x="5780049" y="762992"/>
              <a:ext cx="256478" cy="234176"/>
            </a:xfrm>
            <a:prstGeom prst="ellipse">
              <a:avLst/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91DD75E4-44E0-4885-A284-21F6F29631B8}"/>
                </a:ext>
              </a:extLst>
            </p:cNvPr>
            <p:cNvSpPr/>
            <p:nvPr/>
          </p:nvSpPr>
          <p:spPr>
            <a:xfrm>
              <a:off x="6225168" y="762000"/>
              <a:ext cx="256478" cy="234176"/>
            </a:xfrm>
            <a:prstGeom prst="ellipse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aphicFrame>
        <p:nvGraphicFramePr>
          <p:cNvPr id="17" name="Table 16">
            <a:extLst>
              <a:ext uri="{FF2B5EF4-FFF2-40B4-BE49-F238E27FC236}">
                <a16:creationId xmlns:a16="http://schemas.microsoft.com/office/drawing/2014/main" id="{B43BDB66-7270-4D53-A0FE-F86ACCD86BA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0706636"/>
              </p:ext>
            </p:extLst>
          </p:nvPr>
        </p:nvGraphicFramePr>
        <p:xfrm>
          <a:off x="7716241" y="1765883"/>
          <a:ext cx="6382896" cy="5439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39389">
                  <a:extLst>
                    <a:ext uri="{9D8B030D-6E8A-4147-A177-3AD203B41FA5}">
                      <a16:colId xmlns:a16="http://schemas.microsoft.com/office/drawing/2014/main" val="1689205946"/>
                    </a:ext>
                  </a:extLst>
                </a:gridCol>
                <a:gridCol w="4043507">
                  <a:extLst>
                    <a:ext uri="{9D8B030D-6E8A-4147-A177-3AD203B41FA5}">
                      <a16:colId xmlns:a16="http://schemas.microsoft.com/office/drawing/2014/main" val="2450718493"/>
                    </a:ext>
                  </a:extLst>
                </a:gridCol>
              </a:tblGrid>
              <a:tr h="386067">
                <a:tc>
                  <a:txBody>
                    <a:bodyPr/>
                    <a:lstStyle/>
                    <a:p>
                      <a:pPr algn="l"/>
                      <a:endParaRPr lang="en-US" sz="1800" b="0" dirty="0">
                        <a:solidFill>
                          <a:schemeClr val="tx1"/>
                        </a:solidFill>
                        <a:latin typeface="KG Blank Space Sketch" panose="020000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800" b="0" dirty="0">
                        <a:solidFill>
                          <a:srgbClr val="00B0F0"/>
                        </a:solidFill>
                        <a:latin typeface="KG Blank Space Sketch" panose="020000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79262062"/>
                  </a:ext>
                </a:extLst>
              </a:tr>
              <a:tr h="386067">
                <a:tc>
                  <a:txBody>
                    <a:bodyPr/>
                    <a:lstStyle/>
                    <a:p>
                      <a:pPr algn="l"/>
                      <a:endParaRPr lang="en-US" sz="1800" b="0" dirty="0">
                        <a:solidFill>
                          <a:schemeClr val="tx1"/>
                        </a:solidFill>
                        <a:latin typeface="KG Blank Space Sketch" panose="020000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800" b="0" dirty="0">
                        <a:solidFill>
                          <a:srgbClr val="92D050"/>
                        </a:solidFill>
                        <a:latin typeface="KG Blank Space Sketch" panose="020000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41198194"/>
                  </a:ext>
                </a:extLst>
              </a:tr>
              <a:tr h="386067">
                <a:tc>
                  <a:txBody>
                    <a:bodyPr/>
                    <a:lstStyle/>
                    <a:p>
                      <a:pPr algn="l"/>
                      <a:endParaRPr lang="en-US" sz="1800" b="0" dirty="0">
                        <a:solidFill>
                          <a:schemeClr val="tx1"/>
                        </a:solidFill>
                        <a:latin typeface="KG Blank Space Sketch" panose="020000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800" b="0" dirty="0">
                        <a:solidFill>
                          <a:srgbClr val="92D050"/>
                        </a:solidFill>
                        <a:latin typeface="KG Blank Space Sketch" panose="020000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38646633"/>
                  </a:ext>
                </a:extLst>
              </a:tr>
              <a:tr h="386067">
                <a:tc>
                  <a:txBody>
                    <a:bodyPr/>
                    <a:lstStyle/>
                    <a:p>
                      <a:pPr algn="l"/>
                      <a:endParaRPr lang="en-US" sz="1800" b="0" dirty="0">
                        <a:solidFill>
                          <a:schemeClr val="tx1"/>
                        </a:solidFill>
                        <a:latin typeface="KG Blank Space Sketch" panose="020000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800" b="0" dirty="0">
                        <a:solidFill>
                          <a:srgbClr val="92D050"/>
                        </a:solidFill>
                        <a:latin typeface="KG Blank Space Sketch" panose="020000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3102250"/>
                  </a:ext>
                </a:extLst>
              </a:tr>
              <a:tr h="386067">
                <a:tc>
                  <a:txBody>
                    <a:bodyPr/>
                    <a:lstStyle/>
                    <a:p>
                      <a:pPr algn="l"/>
                      <a:endParaRPr lang="en-US" sz="1800" b="0" dirty="0">
                        <a:solidFill>
                          <a:srgbClr val="FF3399"/>
                        </a:solidFill>
                        <a:latin typeface="KG Blank Space Sketch" panose="020000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800" b="0" dirty="0">
                        <a:solidFill>
                          <a:srgbClr val="FF3399"/>
                        </a:solidFill>
                        <a:latin typeface="KG Blank Space Sketch" panose="020000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44017162"/>
                  </a:ext>
                </a:extLst>
              </a:tr>
              <a:tr h="386067">
                <a:tc>
                  <a:txBody>
                    <a:bodyPr/>
                    <a:lstStyle/>
                    <a:p>
                      <a:pPr algn="l"/>
                      <a:endParaRPr lang="en-US" sz="1800" b="0" dirty="0">
                        <a:solidFill>
                          <a:schemeClr val="tx1"/>
                        </a:solidFill>
                        <a:latin typeface="KG Blank Space Sketch" panose="020000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800" b="0" dirty="0">
                        <a:solidFill>
                          <a:schemeClr val="tx1"/>
                        </a:solidFill>
                        <a:latin typeface="KG Blank Space Sketch" panose="020000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25043817"/>
                  </a:ext>
                </a:extLst>
              </a:tr>
              <a:tr h="386067">
                <a:tc>
                  <a:txBody>
                    <a:bodyPr/>
                    <a:lstStyle/>
                    <a:p>
                      <a:pPr algn="l"/>
                      <a:endParaRPr lang="en-US" sz="1800" b="0" dirty="0">
                        <a:solidFill>
                          <a:schemeClr val="tx1"/>
                        </a:solidFill>
                        <a:latin typeface="KG Blank Space Sketch" panose="020000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800" b="0" dirty="0">
                        <a:solidFill>
                          <a:schemeClr val="tx1"/>
                        </a:solidFill>
                        <a:latin typeface="KG Blank Space Sketch" panose="020000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48782002"/>
                  </a:ext>
                </a:extLst>
              </a:tr>
              <a:tr h="386067">
                <a:tc>
                  <a:txBody>
                    <a:bodyPr/>
                    <a:lstStyle/>
                    <a:p>
                      <a:pPr algn="l"/>
                      <a:endParaRPr lang="en-US" sz="1800" b="0" dirty="0">
                        <a:solidFill>
                          <a:srgbClr val="FF3399"/>
                        </a:solidFill>
                        <a:latin typeface="KG Blank Space Sketch" panose="020000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800" b="0" dirty="0">
                        <a:solidFill>
                          <a:srgbClr val="00B0F0"/>
                        </a:solidFill>
                        <a:latin typeface="KG Blank Space Sketch" panose="020000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81740870"/>
                  </a:ext>
                </a:extLst>
              </a:tr>
              <a:tr h="1573967">
                <a:tc>
                  <a:txBody>
                    <a:bodyPr/>
                    <a:lstStyle/>
                    <a:p>
                      <a:pPr algn="l"/>
                      <a:endParaRPr lang="en-US" sz="1800" b="0" dirty="0">
                        <a:solidFill>
                          <a:schemeClr val="tx1"/>
                        </a:solidFill>
                        <a:latin typeface="KG Blank Space Sketch" panose="020000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800" b="0" dirty="0">
                        <a:solidFill>
                          <a:srgbClr val="FF9933"/>
                        </a:solidFill>
                        <a:latin typeface="KG Blank Space Sketch" panose="020000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90774126"/>
                  </a:ext>
                </a:extLst>
              </a:tr>
              <a:tr h="339286">
                <a:tc>
                  <a:txBody>
                    <a:bodyPr/>
                    <a:lstStyle/>
                    <a:p>
                      <a:pPr algn="l"/>
                      <a:endParaRPr lang="en-US" sz="1800" b="0" dirty="0">
                        <a:solidFill>
                          <a:schemeClr val="tx1"/>
                        </a:solidFill>
                        <a:latin typeface="KG Blank Space Sketch" panose="020000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800" b="0" dirty="0">
                        <a:solidFill>
                          <a:schemeClr val="tx1"/>
                        </a:solidFill>
                        <a:latin typeface="KG Blank Space Sketch" panose="020000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44830860"/>
                  </a:ext>
                </a:extLst>
              </a:tr>
              <a:tr h="411657">
                <a:tc>
                  <a:txBody>
                    <a:bodyPr/>
                    <a:lstStyle/>
                    <a:p>
                      <a:pPr algn="l"/>
                      <a:endParaRPr lang="en-US" sz="1800" b="0" dirty="0">
                        <a:solidFill>
                          <a:schemeClr val="tx1"/>
                        </a:solidFill>
                        <a:latin typeface="KG Blank Space Sketch" panose="020000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800" b="0" dirty="0">
                        <a:solidFill>
                          <a:schemeClr val="tx1"/>
                        </a:solidFill>
                        <a:latin typeface="KG Blank Space Sketch" panose="020000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55610066"/>
                  </a:ext>
                </a:extLst>
              </a:tr>
            </a:tbl>
          </a:graphicData>
        </a:graphic>
      </p:graphicFrame>
      <p:grpSp>
        <p:nvGrpSpPr>
          <p:cNvPr id="43" name="Group 42">
            <a:extLst>
              <a:ext uri="{FF2B5EF4-FFF2-40B4-BE49-F238E27FC236}">
                <a16:creationId xmlns:a16="http://schemas.microsoft.com/office/drawing/2014/main" id="{ED98C21B-BC75-459C-888D-CBFC9AD6409E}"/>
              </a:ext>
            </a:extLst>
          </p:cNvPr>
          <p:cNvGrpSpPr/>
          <p:nvPr/>
        </p:nvGrpSpPr>
        <p:grpSpPr>
          <a:xfrm>
            <a:off x="2941136" y="8872030"/>
            <a:ext cx="3855532" cy="217856"/>
            <a:chOff x="1720078" y="753699"/>
            <a:chExt cx="4761568" cy="245043"/>
          </a:xfrm>
        </p:grpSpPr>
        <p:sp>
          <p:nvSpPr>
            <p:cNvPr id="44" name="Oval 43">
              <a:extLst>
                <a:ext uri="{FF2B5EF4-FFF2-40B4-BE49-F238E27FC236}">
                  <a16:creationId xmlns:a16="http://schemas.microsoft.com/office/drawing/2014/main" id="{8AC7801D-972A-4E88-9CC7-A6B45E6653E5}"/>
                </a:ext>
              </a:extLst>
            </p:cNvPr>
            <p:cNvSpPr/>
            <p:nvPr/>
          </p:nvSpPr>
          <p:spPr>
            <a:xfrm>
              <a:off x="1720078" y="753699"/>
              <a:ext cx="256478" cy="234176"/>
            </a:xfrm>
            <a:prstGeom prst="ellipse">
              <a:avLst/>
            </a:prstGeom>
            <a:solidFill>
              <a:srgbClr val="FF339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rgbClr val="FF3399"/>
                </a:solidFill>
              </a:endParaRPr>
            </a:p>
          </p:txBody>
        </p:sp>
        <p:sp>
          <p:nvSpPr>
            <p:cNvPr id="45" name="Oval 44">
              <a:extLst>
                <a:ext uri="{FF2B5EF4-FFF2-40B4-BE49-F238E27FC236}">
                  <a16:creationId xmlns:a16="http://schemas.microsoft.com/office/drawing/2014/main" id="{EA7B0DBC-8F00-49DF-BC68-F28E534FDC2B}"/>
                </a:ext>
              </a:extLst>
            </p:cNvPr>
            <p:cNvSpPr/>
            <p:nvPr/>
          </p:nvSpPr>
          <p:spPr>
            <a:xfrm>
              <a:off x="2167059" y="762000"/>
              <a:ext cx="256478" cy="234176"/>
            </a:xfrm>
            <a:prstGeom prst="ellipse">
              <a:avLst/>
            </a:prstGeom>
            <a:solidFill>
              <a:srgbClr val="FF993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6" name="Oval 45">
              <a:extLst>
                <a:ext uri="{FF2B5EF4-FFF2-40B4-BE49-F238E27FC236}">
                  <a16:creationId xmlns:a16="http://schemas.microsoft.com/office/drawing/2014/main" id="{CC4F92C6-70D7-4508-ADC5-83BA194B73B0}"/>
                </a:ext>
              </a:extLst>
            </p:cNvPr>
            <p:cNvSpPr/>
            <p:nvPr/>
          </p:nvSpPr>
          <p:spPr>
            <a:xfrm>
              <a:off x="2614966" y="754691"/>
              <a:ext cx="256478" cy="234176"/>
            </a:xfrm>
            <a:prstGeom prst="ellipse">
              <a:avLst/>
            </a:prstGeom>
            <a:solidFill>
              <a:srgbClr val="FFFF6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Oval 46">
              <a:extLst>
                <a:ext uri="{FF2B5EF4-FFF2-40B4-BE49-F238E27FC236}">
                  <a16:creationId xmlns:a16="http://schemas.microsoft.com/office/drawing/2014/main" id="{18FE3596-77E9-4660-8A05-1ACFED279C08}"/>
                </a:ext>
              </a:extLst>
            </p:cNvPr>
            <p:cNvSpPr/>
            <p:nvPr/>
          </p:nvSpPr>
          <p:spPr>
            <a:xfrm>
              <a:off x="3058226" y="762000"/>
              <a:ext cx="256478" cy="234176"/>
            </a:xfrm>
            <a:prstGeom prst="ellipse">
              <a:avLst/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Oval 47">
              <a:extLst>
                <a:ext uri="{FF2B5EF4-FFF2-40B4-BE49-F238E27FC236}">
                  <a16:creationId xmlns:a16="http://schemas.microsoft.com/office/drawing/2014/main" id="{5B4AC0A7-3F74-4484-9338-B865AC724B0F}"/>
                </a:ext>
              </a:extLst>
            </p:cNvPr>
            <p:cNvSpPr/>
            <p:nvPr/>
          </p:nvSpPr>
          <p:spPr>
            <a:xfrm>
              <a:off x="3528435" y="764566"/>
              <a:ext cx="256478" cy="234176"/>
            </a:xfrm>
            <a:prstGeom prst="ellipse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Oval 48">
              <a:extLst>
                <a:ext uri="{FF2B5EF4-FFF2-40B4-BE49-F238E27FC236}">
                  <a16:creationId xmlns:a16="http://schemas.microsoft.com/office/drawing/2014/main" id="{563A66CB-4A9B-4A42-AC0F-BAF447BE3011}"/>
                </a:ext>
              </a:extLst>
            </p:cNvPr>
            <p:cNvSpPr/>
            <p:nvPr/>
          </p:nvSpPr>
          <p:spPr>
            <a:xfrm>
              <a:off x="3973554" y="762000"/>
              <a:ext cx="256478" cy="234176"/>
            </a:xfrm>
            <a:prstGeom prst="ellipse">
              <a:avLst/>
            </a:prstGeom>
            <a:solidFill>
              <a:srgbClr val="CC99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Oval 49">
              <a:extLst>
                <a:ext uri="{FF2B5EF4-FFF2-40B4-BE49-F238E27FC236}">
                  <a16:creationId xmlns:a16="http://schemas.microsoft.com/office/drawing/2014/main" id="{949EF32D-F161-4E49-8C95-E0AE8BD83B09}"/>
                </a:ext>
              </a:extLst>
            </p:cNvPr>
            <p:cNvSpPr/>
            <p:nvPr/>
          </p:nvSpPr>
          <p:spPr>
            <a:xfrm>
              <a:off x="4428895" y="758014"/>
              <a:ext cx="256478" cy="234176"/>
            </a:xfrm>
            <a:prstGeom prst="ellipse">
              <a:avLst/>
            </a:prstGeom>
            <a:solidFill>
              <a:srgbClr val="FF339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Oval 50">
              <a:extLst>
                <a:ext uri="{FF2B5EF4-FFF2-40B4-BE49-F238E27FC236}">
                  <a16:creationId xmlns:a16="http://schemas.microsoft.com/office/drawing/2014/main" id="{E74C14F7-89E2-4D46-82D6-7B3CF395DF22}"/>
                </a:ext>
              </a:extLst>
            </p:cNvPr>
            <p:cNvSpPr/>
            <p:nvPr/>
          </p:nvSpPr>
          <p:spPr>
            <a:xfrm>
              <a:off x="4879589" y="758077"/>
              <a:ext cx="256478" cy="234176"/>
            </a:xfrm>
            <a:prstGeom prst="ellipse">
              <a:avLst/>
            </a:prstGeom>
            <a:solidFill>
              <a:srgbClr val="FF993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Oval 51">
              <a:extLst>
                <a:ext uri="{FF2B5EF4-FFF2-40B4-BE49-F238E27FC236}">
                  <a16:creationId xmlns:a16="http://schemas.microsoft.com/office/drawing/2014/main" id="{F1B128A6-2340-4F3E-AD31-53ABE4AFAE3D}"/>
                </a:ext>
              </a:extLst>
            </p:cNvPr>
            <p:cNvSpPr/>
            <p:nvPr/>
          </p:nvSpPr>
          <p:spPr>
            <a:xfrm>
              <a:off x="5334930" y="762992"/>
              <a:ext cx="256478" cy="234176"/>
            </a:xfrm>
            <a:prstGeom prst="ellipse">
              <a:avLst/>
            </a:prstGeom>
            <a:solidFill>
              <a:srgbClr val="FFFF6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Oval 52">
              <a:extLst>
                <a:ext uri="{FF2B5EF4-FFF2-40B4-BE49-F238E27FC236}">
                  <a16:creationId xmlns:a16="http://schemas.microsoft.com/office/drawing/2014/main" id="{7FCD88B7-3192-4486-9C6E-D73817AF9D56}"/>
                </a:ext>
              </a:extLst>
            </p:cNvPr>
            <p:cNvSpPr/>
            <p:nvPr/>
          </p:nvSpPr>
          <p:spPr>
            <a:xfrm>
              <a:off x="5780049" y="762992"/>
              <a:ext cx="256478" cy="234176"/>
            </a:xfrm>
            <a:prstGeom prst="ellipse">
              <a:avLst/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Oval 53">
              <a:extLst>
                <a:ext uri="{FF2B5EF4-FFF2-40B4-BE49-F238E27FC236}">
                  <a16:creationId xmlns:a16="http://schemas.microsoft.com/office/drawing/2014/main" id="{09AFEEEA-146A-418E-B92E-C7179D46297D}"/>
                </a:ext>
              </a:extLst>
            </p:cNvPr>
            <p:cNvSpPr/>
            <p:nvPr/>
          </p:nvSpPr>
          <p:spPr>
            <a:xfrm>
              <a:off x="6225168" y="762000"/>
              <a:ext cx="256478" cy="234176"/>
            </a:xfrm>
            <a:prstGeom prst="ellipse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TextBox 1">
            <a:extLst>
              <a:ext uri="{FF2B5EF4-FFF2-40B4-BE49-F238E27FC236}">
                <a16:creationId xmlns:a16="http://schemas.microsoft.com/office/drawing/2014/main" id="{251F375B-C8A3-4242-9833-4592CFD8680A}"/>
              </a:ext>
            </a:extLst>
          </p:cNvPr>
          <p:cNvSpPr txBox="1"/>
          <p:nvPr/>
        </p:nvSpPr>
        <p:spPr>
          <a:xfrm>
            <a:off x="146734" y="1761572"/>
            <a:ext cx="6571106" cy="717119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2000"/>
              <a:t>8:20- 8:30             Announcements</a:t>
            </a:r>
          </a:p>
          <a:p>
            <a:endParaRPr lang="en-US" sz="2000" dirty="0"/>
          </a:p>
          <a:p>
            <a:r>
              <a:rPr lang="en-US" sz="2000"/>
              <a:t>8:30-9:55              Language Arts</a:t>
            </a:r>
            <a:endParaRPr lang="en-US" sz="2000">
              <a:cs typeface="Calibri"/>
            </a:endParaRPr>
          </a:p>
          <a:p>
            <a:endParaRPr lang="en-US" sz="2000" dirty="0"/>
          </a:p>
          <a:p>
            <a:r>
              <a:rPr lang="en-US" sz="2000"/>
              <a:t>9:55-10:40            Special Area</a:t>
            </a:r>
            <a:endParaRPr lang="en-US" sz="2000">
              <a:cs typeface="Calibri"/>
            </a:endParaRPr>
          </a:p>
          <a:p>
            <a:endParaRPr lang="en-US" sz="2000" dirty="0"/>
          </a:p>
          <a:p>
            <a:r>
              <a:rPr lang="en-US" sz="2000"/>
              <a:t>10:40-11:44          Math</a:t>
            </a:r>
            <a:endParaRPr lang="en-US" sz="2000">
              <a:cs typeface="Calibri"/>
            </a:endParaRPr>
          </a:p>
          <a:p>
            <a:endParaRPr lang="en-US" sz="2000" dirty="0"/>
          </a:p>
          <a:p>
            <a:r>
              <a:rPr lang="en-US" sz="2000"/>
              <a:t>11:44-12:09          Lunch</a:t>
            </a:r>
            <a:endParaRPr lang="en-US" sz="2000">
              <a:cs typeface="Calibri"/>
            </a:endParaRPr>
          </a:p>
          <a:p>
            <a:endParaRPr lang="en-US" sz="2000" dirty="0"/>
          </a:p>
          <a:p>
            <a:r>
              <a:rPr lang="en-US" sz="2000"/>
              <a:t>12:09-12:25          Math Continued</a:t>
            </a:r>
            <a:endParaRPr lang="en-US" sz="2000">
              <a:cs typeface="Calibri"/>
            </a:endParaRPr>
          </a:p>
          <a:p>
            <a:endParaRPr lang="en-US" sz="2000" dirty="0"/>
          </a:p>
          <a:p>
            <a:r>
              <a:rPr lang="en-US" sz="2000"/>
              <a:t>12:25-1:00            Science/ Social Studies</a:t>
            </a:r>
            <a:endParaRPr lang="en-US" sz="2000">
              <a:cs typeface="Calibri"/>
            </a:endParaRPr>
          </a:p>
          <a:p>
            <a:endParaRPr lang="en-US" sz="2000" dirty="0"/>
          </a:p>
          <a:p>
            <a:r>
              <a:rPr lang="en-US" sz="2000"/>
              <a:t>1:00-1:30              Lexia/iReady/Interventions</a:t>
            </a:r>
            <a:endParaRPr lang="en-US" sz="2000">
              <a:cs typeface="Calibri"/>
            </a:endParaRPr>
          </a:p>
          <a:p>
            <a:endParaRPr lang="en-US" sz="2000" dirty="0"/>
          </a:p>
          <a:p>
            <a:r>
              <a:rPr lang="en-US" sz="2000"/>
              <a:t>1:30-1:55              Recess</a:t>
            </a:r>
            <a:endParaRPr lang="en-US" sz="2000">
              <a:cs typeface="Calibri"/>
            </a:endParaRPr>
          </a:p>
          <a:p>
            <a:endParaRPr lang="en-US" sz="2000" dirty="0"/>
          </a:p>
          <a:p>
            <a:r>
              <a:rPr lang="en-US" sz="2000"/>
              <a:t>1:55-2:05             Read Aloud</a:t>
            </a:r>
            <a:endParaRPr lang="en-US" sz="2000">
              <a:cs typeface="Calibri"/>
            </a:endParaRPr>
          </a:p>
          <a:p>
            <a:endParaRPr lang="en-US" sz="2000" dirty="0"/>
          </a:p>
          <a:p>
            <a:r>
              <a:rPr lang="en-US" sz="2000">
                <a:cs typeface="Calibri"/>
              </a:rPr>
              <a:t>2:05-2:30             W.I.N./ Library on Thursdays</a:t>
            </a:r>
          </a:p>
          <a:p>
            <a:endParaRPr lang="en-US" sz="2000" dirty="0">
              <a:ea typeface="Calibri"/>
              <a:cs typeface="Calibri"/>
            </a:endParaRPr>
          </a:p>
          <a:p>
            <a:r>
              <a:rPr lang="en-US" sz="2000">
                <a:ea typeface="Calibri"/>
                <a:cs typeface="Calibri"/>
              </a:rPr>
              <a:t>2:30-2:50          AR/Dismissal</a:t>
            </a:r>
          </a:p>
        </p:txBody>
      </p:sp>
    </p:spTree>
    <p:extLst>
      <p:ext uri="{BB962C8B-B14F-4D97-AF65-F5344CB8AC3E}">
        <p14:creationId xmlns:p14="http://schemas.microsoft.com/office/powerpoint/2010/main" val="13162103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E9E1C494F1E7E4D9E6C1EBBC8FA29D8" ma:contentTypeVersion="12" ma:contentTypeDescription="Create a new document." ma:contentTypeScope="" ma:versionID="3fe9e29d12f5add95bb42446321555b3">
  <xsd:schema xmlns:xsd="http://www.w3.org/2001/XMLSchema" xmlns:xs="http://www.w3.org/2001/XMLSchema" xmlns:p="http://schemas.microsoft.com/office/2006/metadata/properties" xmlns:ns3="0e6fa5a6-ad44-480b-a5e2-2e79d2f641dc" xmlns:ns4="e245c625-3eee-45b5-905b-5c0c4466e939" targetNamespace="http://schemas.microsoft.com/office/2006/metadata/properties" ma:root="true" ma:fieldsID="3d8a2c0553928df72e0eb9a213394d15" ns3:_="" ns4:_="">
    <xsd:import namespace="0e6fa5a6-ad44-480b-a5e2-2e79d2f641dc"/>
    <xsd:import namespace="e245c625-3eee-45b5-905b-5c0c4466e939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EventHashCode" minOccurs="0"/>
                <xsd:element ref="ns4:MediaServiceGenerationTime" minOccurs="0"/>
                <xsd:element ref="ns4:MediaServiceOCR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e6fa5a6-ad44-480b-a5e2-2e79d2f641dc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245c625-3eee-45b5-905b-5c0c4466e93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4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00BC9E8-740D-4179-81CA-DE69C1519A8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e6fa5a6-ad44-480b-a5e2-2e79d2f641dc"/>
    <ds:schemaRef ds:uri="e245c625-3eee-45b5-905b-5c0c4466e93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3DDDFE64-D39F-485B-90E2-00E60ED4CB86}">
  <ds:schemaRefs>
    <ds:schemaRef ds:uri="e245c625-3eee-45b5-905b-5c0c4466e939"/>
    <ds:schemaRef ds:uri="http://schemas.microsoft.com/office/2006/documentManagement/types"/>
    <ds:schemaRef ds:uri="http://purl.org/dc/elements/1.1/"/>
    <ds:schemaRef ds:uri="http://purl.org/dc/dcmitype/"/>
    <ds:schemaRef ds:uri="http://schemas.microsoft.com/office/2006/metadata/properties"/>
    <ds:schemaRef ds:uri="http://www.w3.org/XML/1998/namespace"/>
    <ds:schemaRef ds:uri="0e6fa5a6-ad44-480b-a5e2-2e79d2f641dc"/>
    <ds:schemaRef ds:uri="http://purl.org/dc/terms/"/>
    <ds:schemaRef ds:uri="http://schemas.microsoft.com/office/infopath/2007/PartnerControls"/>
    <ds:schemaRef ds:uri="http://schemas.openxmlformats.org/package/2006/metadata/core-properties"/>
  </ds:schemaRefs>
</ds:datastoreItem>
</file>

<file path=customXml/itemProps3.xml><?xml version="1.0" encoding="utf-8"?>
<ds:datastoreItem xmlns:ds="http://schemas.openxmlformats.org/officeDocument/2006/customXml" ds:itemID="{7C1EE8D3-C2CA-4990-A788-3F06A304D58B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101</TotalTime>
  <Words>84</Words>
  <Application>Microsoft Office PowerPoint</Application>
  <PresentationFormat>On-screen Show (4:3)</PresentationFormat>
  <Paragraphs>28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Lauren Coughlin</dc:creator>
  <cp:lastModifiedBy>Williams, Allison</cp:lastModifiedBy>
  <cp:revision>84</cp:revision>
  <dcterms:created xsi:type="dcterms:W3CDTF">2018-08-19T15:49:32Z</dcterms:created>
  <dcterms:modified xsi:type="dcterms:W3CDTF">2024-08-09T13:08:14Z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0x0101006E9E1C494F1E7E4D9E6C1EBBC8FA29D8</vt:lpwstr>
  </property>
</Properties>
</file>