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61" r:id="rId2"/>
  </p:sldIdLst>
  <p:sldSz cx="7315200" cy="9144000"/>
  <p:notesSz cx="7102475" cy="9388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G Love Somebody TWO" panose="020B0604020202020204" charset="0"/>
      <p:regular r:id="rId9"/>
    </p:embeddedFont>
    <p:embeddedFont>
      <p:font typeface="KG Miss Kindy Chunky" panose="020B0604020202020204" charset="0"/>
      <p:regular r:id="rId10"/>
    </p:embeddedFont>
    <p:embeddedFont>
      <p:font typeface="KG Summer Storm Rough" panose="020B0604020202020204" charset="0"/>
      <p:regular r:id="rId11"/>
    </p:embeddedFont>
  </p:embeddedFontLst>
  <p:defaultTextStyle>
    <a:defPPr>
      <a:defRPr lang="en-US"/>
    </a:defPPr>
    <a:lvl1pPr marL="0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1pPr>
    <a:lvl2pPr marL="264490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2pPr>
    <a:lvl3pPr marL="528980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3pPr>
    <a:lvl4pPr marL="79347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4pPr>
    <a:lvl5pPr marL="105796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5pPr>
    <a:lvl6pPr marL="132245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6pPr>
    <a:lvl7pPr marL="158694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7pPr>
    <a:lvl8pPr marL="1851431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8pPr>
    <a:lvl9pPr marL="2115922" algn="l" defTabSz="528980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57A"/>
    <a:srgbClr val="FFFFFF"/>
    <a:srgbClr val="F1D351"/>
    <a:srgbClr val="785CAA"/>
    <a:srgbClr val="B4B4B4"/>
    <a:srgbClr val="344C96"/>
    <a:srgbClr val="09B7DC"/>
    <a:srgbClr val="78CB7B"/>
    <a:srgbClr val="F2D155"/>
    <a:srgbClr val="785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4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5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1B40-259D-4FA2-A413-26AF32D087B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B731-1C25-4B03-903F-1548C363A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0" y="13140"/>
            <a:ext cx="7315200" cy="93567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35112" y="2681417"/>
            <a:ext cx="4665327" cy="1446550"/>
          </a:xfrm>
          <a:prstGeom prst="rect">
            <a:avLst/>
          </a:prstGeom>
          <a:noFill/>
          <a:ln w="57150">
            <a:solidFill>
              <a:srgbClr val="785BAD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Hello Families: My name is Ms. Ebonee Wilson!! I am very delighted to be your child’s 1</a:t>
            </a:r>
            <a:r>
              <a:rPr lang="en-US" sz="1100" baseline="300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st</a:t>
            </a:r>
            <a:r>
              <a:rPr lang="en-US" sz="11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 Grade teacher. I enjoy traveling and spending quality time with my friends and family. I have four lovely children of my own and I’m proud to say that all of them have attended Sealey! This will be my 6</a:t>
            </a:r>
            <a:r>
              <a:rPr lang="en-US" sz="1100" baseline="300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th</a:t>
            </a:r>
            <a:r>
              <a:rPr lang="en-US" sz="11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 year teaching and my seventh year working at Sealey Elementary. I am excited to make this my best year yet!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1955084"/>
            <a:ext cx="2430966" cy="75982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endParaRPr lang="en-US" sz="2300" dirty="0">
              <a:ln w="0"/>
              <a:effectLst>
                <a:glow rad="101600">
                  <a:srgbClr val="785BAD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torm Rough" panose="02000000000000000000" pitchFamily="2" charset="0"/>
            </a:endParaRPr>
          </a:p>
          <a:p>
            <a:pPr algn="ctr"/>
            <a:r>
              <a:rPr lang="en-US" sz="23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T</a:t>
            </a:r>
            <a:r>
              <a:rPr lang="en-US" sz="23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h</a:t>
            </a:r>
            <a:r>
              <a:rPr lang="en-US" sz="23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e</a:t>
            </a:r>
            <a:r>
              <a:rPr lang="en-US" sz="2300" dirty="0">
                <a:ln w="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 </a:t>
            </a:r>
            <a:r>
              <a:rPr lang="en-US" sz="23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B</a:t>
            </a:r>
            <a:r>
              <a:rPr lang="en-US" sz="23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a</a:t>
            </a:r>
            <a:r>
              <a:rPr lang="en-US" sz="23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</a:t>
            </a:r>
            <a:r>
              <a:rPr lang="en-US" sz="23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i</a:t>
            </a:r>
            <a:r>
              <a:rPr lang="en-US" sz="23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c</a:t>
            </a:r>
            <a:r>
              <a:rPr lang="en-US" sz="23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</a:t>
            </a:r>
            <a:r>
              <a:rPr lang="en-US" sz="2300" dirty="0">
                <a:ln w="0"/>
                <a:effectLst>
                  <a:glow rad="101600">
                    <a:srgbClr val="F1D35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33033" y="5678959"/>
            <a:ext cx="3147684" cy="35971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20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20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Y </a:t>
            </a:r>
            <a:r>
              <a:rPr lang="en-US" sz="20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E</a:t>
            </a:r>
            <a:r>
              <a:rPr lang="en-US" sz="20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D</a:t>
            </a:r>
            <a:r>
              <a:rPr lang="en-US" sz="20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U</a:t>
            </a:r>
            <a:r>
              <a:rPr lang="en-US" sz="20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C</a:t>
            </a:r>
            <a:r>
              <a:rPr lang="en-US" sz="20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A</a:t>
            </a:r>
            <a:r>
              <a:rPr lang="en-US" sz="20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T</a:t>
            </a:r>
            <a:r>
              <a:rPr lang="en-US" sz="20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I</a:t>
            </a:r>
            <a:r>
              <a:rPr lang="en-US" sz="2000" dirty="0">
                <a:ln w="0"/>
                <a:effectLst>
                  <a:glow rad="101600">
                    <a:srgbClr val="F1D35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O</a:t>
            </a:r>
            <a:r>
              <a:rPr lang="en-US" sz="20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N</a:t>
            </a:r>
            <a:r>
              <a:rPr lang="en-US" sz="20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!</a:t>
            </a:r>
            <a:endParaRPr lang="en-US" sz="2000" dirty="0">
              <a:ln w="0"/>
              <a:effectLst>
                <a:glow rad="101600">
                  <a:srgbClr val="F1D35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torm Rough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3033" y="6110726"/>
            <a:ext cx="3192091" cy="1015663"/>
          </a:xfrm>
          <a:prstGeom prst="rect">
            <a:avLst/>
          </a:prstGeom>
          <a:noFill/>
          <a:ln w="57150">
            <a:solidFill>
              <a:srgbClr val="F3D252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In May of 2012, I graduated with a Bachelors of Science in Elementary Education K-5 from Flagler College and Exceptional Student Education K-12. I plan to attend Florida State in the very near future to pursue my Masters.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20" y="5880391"/>
            <a:ext cx="1358713" cy="12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13678" y="3947957"/>
            <a:ext cx="3911446" cy="111376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endParaRPr lang="en-US" sz="2300" dirty="0">
              <a:ln w="0"/>
              <a:effectLst>
                <a:glow rad="101600">
                  <a:srgbClr val="785BAD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torm Rough" panose="02000000000000000000" pitchFamily="2" charset="0"/>
            </a:endParaRPr>
          </a:p>
          <a:p>
            <a:pPr algn="ctr"/>
            <a:r>
              <a:rPr lang="en-US" sz="23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23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Y </a:t>
            </a:r>
            <a:r>
              <a:rPr lang="en-US" sz="23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C</a:t>
            </a:r>
            <a:r>
              <a:rPr lang="en-US" sz="23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H</a:t>
            </a:r>
            <a:r>
              <a:rPr lang="en-US" sz="23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I</a:t>
            </a:r>
            <a:r>
              <a:rPr lang="en-US" sz="23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L</a:t>
            </a:r>
            <a:r>
              <a:rPr lang="en-US" sz="23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D</a:t>
            </a:r>
            <a:r>
              <a:rPr lang="en-US" sz="23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H</a:t>
            </a:r>
            <a:r>
              <a:rPr lang="en-US" sz="23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O</a:t>
            </a:r>
            <a:r>
              <a:rPr lang="en-US" sz="2300" dirty="0">
                <a:ln w="0"/>
                <a:effectLst>
                  <a:glow rad="101600">
                    <a:srgbClr val="F1D35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O</a:t>
            </a:r>
            <a:r>
              <a:rPr lang="en-US" sz="23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D</a:t>
            </a:r>
            <a:r>
              <a:rPr lang="en-US" sz="23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!</a:t>
            </a:r>
          </a:p>
          <a:p>
            <a:pPr algn="ctr"/>
            <a:endParaRPr lang="en-US" sz="2300" dirty="0">
              <a:ln w="0"/>
              <a:effectLst>
                <a:glow rad="101600">
                  <a:srgbClr val="F1D35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torm Rough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833" y="4753248"/>
            <a:ext cx="4478196" cy="707886"/>
          </a:xfrm>
          <a:prstGeom prst="rect">
            <a:avLst/>
          </a:prstGeom>
          <a:noFill/>
          <a:ln w="57150">
            <a:solidFill>
              <a:srgbClr val="78CB7D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I grew up in Tallahassee, although, I was born in Avon Park, Florida. I attended Caroline Brevard Elementary School 1-5. I attended Fairview and Swift Creek in Middle School. I graduated from Lincoln High School, Go Trojans!!!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94555" y="7403434"/>
            <a:ext cx="2833500" cy="421270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24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C</a:t>
            </a:r>
            <a:r>
              <a:rPr lang="en-US" sz="24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O</a:t>
            </a:r>
            <a:r>
              <a:rPr lang="en-US" sz="24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N</a:t>
            </a:r>
            <a:r>
              <a:rPr lang="en-US" sz="24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T</a:t>
            </a:r>
            <a:r>
              <a:rPr lang="en-US" sz="24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A</a:t>
            </a:r>
            <a:r>
              <a:rPr lang="en-US" sz="24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C</a:t>
            </a:r>
            <a:r>
              <a:rPr lang="en-US" sz="24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T </a:t>
            </a:r>
            <a:r>
              <a:rPr lang="en-US" sz="24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24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E</a:t>
            </a:r>
            <a:r>
              <a:rPr lang="en-US" sz="2400" dirty="0">
                <a:ln w="0"/>
                <a:effectLst>
                  <a:glow rad="101600">
                    <a:srgbClr val="F1D35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5524" y="7915637"/>
            <a:ext cx="2862531" cy="1015663"/>
          </a:xfrm>
          <a:prstGeom prst="rect">
            <a:avLst/>
          </a:prstGeom>
          <a:noFill/>
          <a:ln w="57150">
            <a:solidFill>
              <a:srgbClr val="08B7DD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KG Miss Kindy Chunky" panose="02000000000000000000" pitchFamily="2" charset="0"/>
                <a:ea typeface="LLElementary2" panose="02000603000000000000" pitchFamily="2" charset="0"/>
              </a:rPr>
              <a:t>Email</a:t>
            </a:r>
            <a:r>
              <a:rPr lang="en-US" sz="12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: </a:t>
            </a:r>
            <a:r>
              <a:rPr lang="en-US" sz="1200" dirty="0">
                <a:latin typeface="KG Love Somebody TWO" panose="02000503000000020003" pitchFamily="2" charset="0"/>
                <a:ea typeface="LLElementary2" panose="02000603000000000000" pitchFamily="2" charset="0"/>
              </a:rPr>
              <a:t>wilsone1@leonschools.net </a:t>
            </a:r>
          </a:p>
          <a:p>
            <a:r>
              <a:rPr lang="en-US" sz="1200" b="1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School</a:t>
            </a:r>
            <a:r>
              <a:rPr lang="en-US" sz="12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 </a:t>
            </a:r>
            <a:r>
              <a:rPr lang="en-US" sz="1200" b="1" dirty="0">
                <a:latin typeface="KG Miss Kindy Chunky" panose="02000000000000000000" pitchFamily="2" charset="0"/>
                <a:ea typeface="LLElementary2" panose="02000603000000000000" pitchFamily="2" charset="0"/>
              </a:rPr>
              <a:t>Phone</a:t>
            </a:r>
            <a:r>
              <a:rPr lang="en-US" sz="12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 </a:t>
            </a:r>
            <a:r>
              <a:rPr lang="en-US" sz="1200" b="1" dirty="0">
                <a:latin typeface="KG Miss Kindy Chunky" panose="02000000000000000000" pitchFamily="2" charset="0"/>
                <a:ea typeface="LLElementary2" panose="02000603000000000000" pitchFamily="2" charset="0"/>
              </a:rPr>
              <a:t>Number</a:t>
            </a:r>
            <a:r>
              <a:rPr lang="en-US" sz="12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: (850)488-5640 </a:t>
            </a:r>
          </a:p>
          <a:p>
            <a:r>
              <a:rPr lang="en-US" sz="120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Dojo Messenger is the best way to contact me !!</a:t>
            </a:r>
          </a:p>
        </p:txBody>
      </p:sp>
      <p:pic>
        <p:nvPicPr>
          <p:cNvPr id="47" name="Picture 8" descr="http://openclipart.org/image/800px/svg_to_png/174008/contac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73" y="7669654"/>
            <a:ext cx="1597077" cy="13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4874770" y="5123561"/>
            <a:ext cx="2271988" cy="32893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800" dirty="0">
                <a:ln w="0"/>
                <a:effectLst>
                  <a:glow rad="101600">
                    <a:srgbClr val="785BAD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M</a:t>
            </a:r>
            <a:r>
              <a:rPr lang="en-US" sz="18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Y </a:t>
            </a:r>
            <a:r>
              <a:rPr lang="en-US" sz="1800" dirty="0">
                <a:ln w="0"/>
                <a:effectLst>
                  <a:glow rad="101600">
                    <a:srgbClr val="F2D155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F</a:t>
            </a:r>
            <a:r>
              <a:rPr lang="en-US" sz="18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A</a:t>
            </a:r>
            <a:r>
              <a:rPr lang="en-US" sz="18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V</a:t>
            </a:r>
            <a:r>
              <a:rPr lang="en-US" sz="1800" dirty="0">
                <a:ln w="0"/>
                <a:effectLst>
                  <a:glow rad="101600">
                    <a:srgbClr val="344C96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O</a:t>
            </a:r>
            <a:r>
              <a:rPr lang="en-US" sz="1800" dirty="0">
                <a:ln w="0"/>
                <a:effectLst>
                  <a:glow rad="101600">
                    <a:srgbClr val="B4B4B4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R</a:t>
            </a:r>
            <a:r>
              <a:rPr lang="en-US" sz="1800" dirty="0">
                <a:ln w="0"/>
                <a:effectLst>
                  <a:glow rad="101600">
                    <a:srgbClr val="785CA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I</a:t>
            </a:r>
            <a:r>
              <a:rPr lang="en-US" sz="1800" dirty="0">
                <a:ln w="0"/>
                <a:effectLst>
                  <a:glow rad="101600">
                    <a:srgbClr val="E9457A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T</a:t>
            </a:r>
            <a:r>
              <a:rPr lang="en-US" sz="1800" dirty="0">
                <a:ln w="0"/>
                <a:effectLst>
                  <a:glow rad="101600">
                    <a:srgbClr val="F1D35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E</a:t>
            </a:r>
            <a:r>
              <a:rPr lang="en-US" sz="1800" dirty="0">
                <a:ln w="0"/>
                <a:effectLst>
                  <a:glow rad="101600">
                    <a:srgbClr val="78CB7B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S</a:t>
            </a:r>
            <a:r>
              <a:rPr lang="en-US" sz="1800" dirty="0">
                <a:ln w="0"/>
                <a:effectLst>
                  <a:glow rad="101600">
                    <a:srgbClr val="09B7DC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torm Rough" panose="02000000000000000000" pitchFamily="2" charset="0"/>
              </a:rPr>
              <a:t>!</a:t>
            </a:r>
            <a:endParaRPr lang="en-US" sz="1800" dirty="0">
              <a:ln w="0"/>
              <a:effectLst>
                <a:glow rad="101600">
                  <a:srgbClr val="F1D35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torm Rough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34726" y="5522674"/>
            <a:ext cx="2098222" cy="2923877"/>
          </a:xfrm>
          <a:prstGeom prst="rect">
            <a:avLst/>
          </a:prstGeom>
          <a:noFill/>
          <a:ln w="57150">
            <a:solidFill>
              <a:srgbClr val="E94579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Birthday: April 12th Color: Purple or Teal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Drink: Sprite or Coke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Season: Fall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Sports: Football 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Team: Gators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Fast Food: Zaxby’s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Hobby: Reading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Store: Target/Staples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Dessert: Publix Cupcakes/ Banana Pudding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Candy: Twix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Restaurant: Buffalo Wild Wings</a:t>
            </a:r>
          </a:p>
          <a:p>
            <a:r>
              <a:rPr lang="en-US" sz="1150" dirty="0">
                <a:latin typeface="KG Miss Kindy Chunky" panose="02000000000000000000" pitchFamily="2" charset="0"/>
                <a:ea typeface="LLElementary2" panose="02000603000000000000" pitchFamily="2" charset="0"/>
              </a:rPr>
              <a:t>Flower: Carnations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" y="2386942"/>
            <a:ext cx="1358713" cy="2003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" name="Rectangle 50"/>
          <p:cNvSpPr/>
          <p:nvPr/>
        </p:nvSpPr>
        <p:spPr>
          <a:xfrm>
            <a:off x="-10530" y="1432835"/>
            <a:ext cx="20289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B0F0"/>
                </a:solidFill>
                <a:effectLst>
                  <a:glow rad="101600">
                    <a:srgbClr val="FFFFFF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  <a:latin typeface="Times New Roman" panose="02020603050405020304" pitchFamily="18" charset="0"/>
                <a:ea typeface="Sweet Pea" pitchFamily="2" charset="-128"/>
                <a:cs typeface="Times New Roman" panose="02020603050405020304" pitchFamily="18" charset="0"/>
              </a:rPr>
              <a:t>Ms. Ebonee Wilson</a:t>
            </a:r>
            <a:endParaRPr lang="en-US" sz="2800" b="1" cap="none" spc="0" dirty="0">
              <a:ln w="0"/>
              <a:solidFill>
                <a:srgbClr val="00B0F0"/>
              </a:solidFill>
              <a:effectLst>
                <a:glow rad="101600">
                  <a:srgbClr val="FFFFFF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8080"/>
              </a:highlight>
              <a:latin typeface="Times New Roman" panose="02020603050405020304" pitchFamily="18" charset="0"/>
              <a:ea typeface="Sweet Pea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6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265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KG Summer Storm Rough</vt:lpstr>
      <vt:lpstr>Calibri</vt:lpstr>
      <vt:lpstr>Calibri Light</vt:lpstr>
      <vt:lpstr>KG Miss Kindy Chunky</vt:lpstr>
      <vt:lpstr>KG Love Somebody TWO</vt:lpstr>
      <vt:lpstr>Arial</vt:lpstr>
      <vt:lpstr>Times New Roman</vt:lpstr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DeRoche</dc:creator>
  <cp:lastModifiedBy>Ebonee Wilson</cp:lastModifiedBy>
  <cp:revision>50</cp:revision>
  <cp:lastPrinted>2016-07-05T13:17:46Z</cp:lastPrinted>
  <dcterms:created xsi:type="dcterms:W3CDTF">2014-08-04T18:27:05Z</dcterms:created>
  <dcterms:modified xsi:type="dcterms:W3CDTF">2020-04-22T01:13:39Z</dcterms:modified>
</cp:coreProperties>
</file>