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90" r:id="rId6"/>
  </p:sldMasterIdLst>
  <p:sldIdLst>
    <p:sldId id="257" r:id="rId7"/>
    <p:sldId id="265" r:id="rId8"/>
    <p:sldId id="258" r:id="rId9"/>
    <p:sldId id="259" r:id="rId10"/>
    <p:sldId id="264" r:id="rId11"/>
    <p:sldId id="261" r:id="rId12"/>
    <p:sldId id="262" r:id="rId13"/>
    <p:sldId id="263" r:id="rId14"/>
    <p:sldId id="256" r:id="rId15"/>
    <p:sldId id="266" r:id="rId16"/>
    <p:sldId id="267" r:id="rId17"/>
    <p:sldId id="268" r:id="rId18"/>
    <p:sldId id="260"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5.xml"/><Relationship Id="rId82" Type="http://schemas.openxmlformats.org/officeDocument/2006/relationships/tableStyles" Target="tableStyle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pson, Stacy" userId="7f67ec22-d81d-46a0-94de-250a5d7006b3" providerId="ADAL" clId="{45F8CF53-A8D0-4410-B802-73A641745739}"/>
    <pc:docChg chg="modSld modMainMaster">
      <pc:chgData name="Thompson, Stacy" userId="7f67ec22-d81d-46a0-94de-250a5d7006b3" providerId="ADAL" clId="{45F8CF53-A8D0-4410-B802-73A641745739}" dt="2022-02-25T20:00:01.874" v="17"/>
      <pc:docMkLst>
        <pc:docMk/>
      </pc:docMkLst>
      <pc:sldChg chg="modTransition">
        <pc:chgData name="Thompson, Stacy" userId="7f67ec22-d81d-46a0-94de-250a5d7006b3" providerId="ADAL" clId="{45F8CF53-A8D0-4410-B802-73A641745739}" dt="2022-02-25T20:00:01.874" v="17"/>
        <pc:sldMkLst>
          <pc:docMk/>
          <pc:sldMk cId="2974366346" sldId="256"/>
        </pc:sldMkLst>
      </pc:sldChg>
      <pc:sldChg chg="modTransition">
        <pc:chgData name="Thompson, Stacy" userId="7f67ec22-d81d-46a0-94de-250a5d7006b3" providerId="ADAL" clId="{45F8CF53-A8D0-4410-B802-73A641745739}" dt="2022-02-25T20:00:01.874" v="17"/>
        <pc:sldMkLst>
          <pc:docMk/>
          <pc:sldMk cId="109857222" sldId="257"/>
        </pc:sldMkLst>
      </pc:sldChg>
      <pc:sldChg chg="modTransition">
        <pc:chgData name="Thompson, Stacy" userId="7f67ec22-d81d-46a0-94de-250a5d7006b3" providerId="ADAL" clId="{45F8CF53-A8D0-4410-B802-73A641745739}" dt="2022-02-25T20:00:01.874" v="17"/>
        <pc:sldMkLst>
          <pc:docMk/>
          <pc:sldMk cId="1906021834" sldId="258"/>
        </pc:sldMkLst>
      </pc:sldChg>
      <pc:sldChg chg="modTransition">
        <pc:chgData name="Thompson, Stacy" userId="7f67ec22-d81d-46a0-94de-250a5d7006b3" providerId="ADAL" clId="{45F8CF53-A8D0-4410-B802-73A641745739}" dt="2022-02-25T20:00:01.874" v="17"/>
        <pc:sldMkLst>
          <pc:docMk/>
          <pc:sldMk cId="860436119" sldId="259"/>
        </pc:sldMkLst>
      </pc:sldChg>
      <pc:sldChg chg="modTransition">
        <pc:chgData name="Thompson, Stacy" userId="7f67ec22-d81d-46a0-94de-250a5d7006b3" providerId="ADAL" clId="{45F8CF53-A8D0-4410-B802-73A641745739}" dt="2022-02-25T20:00:01.874" v="17"/>
        <pc:sldMkLst>
          <pc:docMk/>
          <pc:sldMk cId="4264513995" sldId="260"/>
        </pc:sldMkLst>
      </pc:sldChg>
      <pc:sldChg chg="modTransition">
        <pc:chgData name="Thompson, Stacy" userId="7f67ec22-d81d-46a0-94de-250a5d7006b3" providerId="ADAL" clId="{45F8CF53-A8D0-4410-B802-73A641745739}" dt="2022-02-25T20:00:01.874" v="17"/>
        <pc:sldMkLst>
          <pc:docMk/>
          <pc:sldMk cId="1107156614" sldId="261"/>
        </pc:sldMkLst>
      </pc:sldChg>
      <pc:sldChg chg="modTransition">
        <pc:chgData name="Thompson, Stacy" userId="7f67ec22-d81d-46a0-94de-250a5d7006b3" providerId="ADAL" clId="{45F8CF53-A8D0-4410-B802-73A641745739}" dt="2022-02-25T20:00:01.874" v="17"/>
        <pc:sldMkLst>
          <pc:docMk/>
          <pc:sldMk cId="2715541532" sldId="262"/>
        </pc:sldMkLst>
      </pc:sldChg>
      <pc:sldChg chg="modTransition">
        <pc:chgData name="Thompson, Stacy" userId="7f67ec22-d81d-46a0-94de-250a5d7006b3" providerId="ADAL" clId="{45F8CF53-A8D0-4410-B802-73A641745739}" dt="2022-02-25T20:00:01.874" v="17"/>
        <pc:sldMkLst>
          <pc:docMk/>
          <pc:sldMk cId="2717984074" sldId="263"/>
        </pc:sldMkLst>
      </pc:sldChg>
      <pc:sldChg chg="modTransition">
        <pc:chgData name="Thompson, Stacy" userId="7f67ec22-d81d-46a0-94de-250a5d7006b3" providerId="ADAL" clId="{45F8CF53-A8D0-4410-B802-73A641745739}" dt="2022-02-25T20:00:01.874" v="17"/>
        <pc:sldMkLst>
          <pc:docMk/>
          <pc:sldMk cId="3941159583" sldId="264"/>
        </pc:sldMkLst>
      </pc:sldChg>
      <pc:sldChg chg="modTransition">
        <pc:chgData name="Thompson, Stacy" userId="7f67ec22-d81d-46a0-94de-250a5d7006b3" providerId="ADAL" clId="{45F8CF53-A8D0-4410-B802-73A641745739}" dt="2022-02-25T20:00:01.874" v="17"/>
        <pc:sldMkLst>
          <pc:docMk/>
          <pc:sldMk cId="2515809134" sldId="265"/>
        </pc:sldMkLst>
      </pc:sldChg>
      <pc:sldChg chg="modTransition">
        <pc:chgData name="Thompson, Stacy" userId="7f67ec22-d81d-46a0-94de-250a5d7006b3" providerId="ADAL" clId="{45F8CF53-A8D0-4410-B802-73A641745739}" dt="2022-02-25T20:00:01.874" v="17"/>
        <pc:sldMkLst>
          <pc:docMk/>
          <pc:sldMk cId="1958808900" sldId="266"/>
        </pc:sldMkLst>
      </pc:sldChg>
      <pc:sldChg chg="modTransition">
        <pc:chgData name="Thompson, Stacy" userId="7f67ec22-d81d-46a0-94de-250a5d7006b3" providerId="ADAL" clId="{45F8CF53-A8D0-4410-B802-73A641745739}" dt="2022-02-25T20:00:01.874" v="17"/>
        <pc:sldMkLst>
          <pc:docMk/>
          <pc:sldMk cId="808945655" sldId="267"/>
        </pc:sldMkLst>
      </pc:sldChg>
      <pc:sldChg chg="modTransition">
        <pc:chgData name="Thompson, Stacy" userId="7f67ec22-d81d-46a0-94de-250a5d7006b3" providerId="ADAL" clId="{45F8CF53-A8D0-4410-B802-73A641745739}" dt="2022-02-25T20:00:01.874" v="17"/>
        <pc:sldMkLst>
          <pc:docMk/>
          <pc:sldMk cId="1510300556" sldId="268"/>
        </pc:sldMkLst>
      </pc:sldChg>
      <pc:sldChg chg="modTransition">
        <pc:chgData name="Thompson, Stacy" userId="7f67ec22-d81d-46a0-94de-250a5d7006b3" providerId="ADAL" clId="{45F8CF53-A8D0-4410-B802-73A641745739}" dt="2022-02-25T20:00:01.874" v="17"/>
        <pc:sldMkLst>
          <pc:docMk/>
          <pc:sldMk cId="4289479411" sldId="269"/>
        </pc:sldMkLst>
      </pc:sldChg>
      <pc:sldChg chg="modTransition">
        <pc:chgData name="Thompson, Stacy" userId="7f67ec22-d81d-46a0-94de-250a5d7006b3" providerId="ADAL" clId="{45F8CF53-A8D0-4410-B802-73A641745739}" dt="2022-02-25T20:00:01.874" v="17"/>
        <pc:sldMkLst>
          <pc:docMk/>
          <pc:sldMk cId="3600345182" sldId="270"/>
        </pc:sldMkLst>
      </pc:sldChg>
      <pc:sldChg chg="modTransition">
        <pc:chgData name="Thompson, Stacy" userId="7f67ec22-d81d-46a0-94de-250a5d7006b3" providerId="ADAL" clId="{45F8CF53-A8D0-4410-B802-73A641745739}" dt="2022-02-25T20:00:01.874" v="17"/>
        <pc:sldMkLst>
          <pc:docMk/>
          <pc:sldMk cId="844346237" sldId="271"/>
        </pc:sldMkLst>
      </pc:sldChg>
      <pc:sldChg chg="modTransition">
        <pc:chgData name="Thompson, Stacy" userId="7f67ec22-d81d-46a0-94de-250a5d7006b3" providerId="ADAL" clId="{45F8CF53-A8D0-4410-B802-73A641745739}" dt="2022-02-25T20:00:01.874" v="17"/>
        <pc:sldMkLst>
          <pc:docMk/>
          <pc:sldMk cId="285260804" sldId="272"/>
        </pc:sldMkLst>
      </pc:sldChg>
      <pc:sldChg chg="modTransition">
        <pc:chgData name="Thompson, Stacy" userId="7f67ec22-d81d-46a0-94de-250a5d7006b3" providerId="ADAL" clId="{45F8CF53-A8D0-4410-B802-73A641745739}" dt="2022-02-25T20:00:01.874" v="17"/>
        <pc:sldMkLst>
          <pc:docMk/>
          <pc:sldMk cId="3346991993" sldId="273"/>
        </pc:sldMkLst>
      </pc:sldChg>
      <pc:sldChg chg="modTransition">
        <pc:chgData name="Thompson, Stacy" userId="7f67ec22-d81d-46a0-94de-250a5d7006b3" providerId="ADAL" clId="{45F8CF53-A8D0-4410-B802-73A641745739}" dt="2022-02-25T20:00:01.874" v="17"/>
        <pc:sldMkLst>
          <pc:docMk/>
          <pc:sldMk cId="3579390807" sldId="274"/>
        </pc:sldMkLst>
      </pc:sldChg>
      <pc:sldChg chg="modTransition">
        <pc:chgData name="Thompson, Stacy" userId="7f67ec22-d81d-46a0-94de-250a5d7006b3" providerId="ADAL" clId="{45F8CF53-A8D0-4410-B802-73A641745739}" dt="2022-02-25T20:00:01.874" v="17"/>
        <pc:sldMkLst>
          <pc:docMk/>
          <pc:sldMk cId="3396893715" sldId="275"/>
        </pc:sldMkLst>
      </pc:sldChg>
      <pc:sldChg chg="modTransition">
        <pc:chgData name="Thompson, Stacy" userId="7f67ec22-d81d-46a0-94de-250a5d7006b3" providerId="ADAL" clId="{45F8CF53-A8D0-4410-B802-73A641745739}" dt="2022-02-25T20:00:01.874" v="17"/>
        <pc:sldMkLst>
          <pc:docMk/>
          <pc:sldMk cId="2209837598" sldId="276"/>
        </pc:sldMkLst>
      </pc:sldChg>
      <pc:sldChg chg="modTransition">
        <pc:chgData name="Thompson, Stacy" userId="7f67ec22-d81d-46a0-94de-250a5d7006b3" providerId="ADAL" clId="{45F8CF53-A8D0-4410-B802-73A641745739}" dt="2022-02-25T20:00:01.874" v="17"/>
        <pc:sldMkLst>
          <pc:docMk/>
          <pc:sldMk cId="223760883" sldId="277"/>
        </pc:sldMkLst>
      </pc:sldChg>
      <pc:sldChg chg="modTransition">
        <pc:chgData name="Thompson, Stacy" userId="7f67ec22-d81d-46a0-94de-250a5d7006b3" providerId="ADAL" clId="{45F8CF53-A8D0-4410-B802-73A641745739}" dt="2022-02-25T20:00:01.874" v="17"/>
        <pc:sldMkLst>
          <pc:docMk/>
          <pc:sldMk cId="4289464502" sldId="278"/>
        </pc:sldMkLst>
      </pc:sldChg>
      <pc:sldChg chg="modTransition">
        <pc:chgData name="Thompson, Stacy" userId="7f67ec22-d81d-46a0-94de-250a5d7006b3" providerId="ADAL" clId="{45F8CF53-A8D0-4410-B802-73A641745739}" dt="2022-02-25T20:00:01.874" v="17"/>
        <pc:sldMkLst>
          <pc:docMk/>
          <pc:sldMk cId="2021638750" sldId="279"/>
        </pc:sldMkLst>
      </pc:sldChg>
      <pc:sldChg chg="modTransition">
        <pc:chgData name="Thompson, Stacy" userId="7f67ec22-d81d-46a0-94de-250a5d7006b3" providerId="ADAL" clId="{45F8CF53-A8D0-4410-B802-73A641745739}" dt="2022-02-25T20:00:01.874" v="17"/>
        <pc:sldMkLst>
          <pc:docMk/>
          <pc:sldMk cId="133097500" sldId="280"/>
        </pc:sldMkLst>
      </pc:sldChg>
      <pc:sldChg chg="modTransition">
        <pc:chgData name="Thompson, Stacy" userId="7f67ec22-d81d-46a0-94de-250a5d7006b3" providerId="ADAL" clId="{45F8CF53-A8D0-4410-B802-73A641745739}" dt="2022-02-25T20:00:01.874" v="17"/>
        <pc:sldMkLst>
          <pc:docMk/>
          <pc:sldMk cId="2718182549" sldId="281"/>
        </pc:sldMkLst>
      </pc:sldChg>
      <pc:sldChg chg="modTransition">
        <pc:chgData name="Thompson, Stacy" userId="7f67ec22-d81d-46a0-94de-250a5d7006b3" providerId="ADAL" clId="{45F8CF53-A8D0-4410-B802-73A641745739}" dt="2022-02-25T20:00:01.874" v="17"/>
        <pc:sldMkLst>
          <pc:docMk/>
          <pc:sldMk cId="1157077153" sldId="282"/>
        </pc:sldMkLst>
      </pc:sldChg>
      <pc:sldChg chg="modTransition">
        <pc:chgData name="Thompson, Stacy" userId="7f67ec22-d81d-46a0-94de-250a5d7006b3" providerId="ADAL" clId="{45F8CF53-A8D0-4410-B802-73A641745739}" dt="2022-02-25T20:00:01.874" v="17"/>
        <pc:sldMkLst>
          <pc:docMk/>
          <pc:sldMk cId="2557481777" sldId="283"/>
        </pc:sldMkLst>
      </pc:sldChg>
      <pc:sldChg chg="modTransition">
        <pc:chgData name="Thompson, Stacy" userId="7f67ec22-d81d-46a0-94de-250a5d7006b3" providerId="ADAL" clId="{45F8CF53-A8D0-4410-B802-73A641745739}" dt="2022-02-25T20:00:01.874" v="17"/>
        <pc:sldMkLst>
          <pc:docMk/>
          <pc:sldMk cId="1185418382" sldId="284"/>
        </pc:sldMkLst>
      </pc:sldChg>
      <pc:sldChg chg="modTransition">
        <pc:chgData name="Thompson, Stacy" userId="7f67ec22-d81d-46a0-94de-250a5d7006b3" providerId="ADAL" clId="{45F8CF53-A8D0-4410-B802-73A641745739}" dt="2022-02-25T20:00:01.874" v="17"/>
        <pc:sldMkLst>
          <pc:docMk/>
          <pc:sldMk cId="3678942151" sldId="285"/>
        </pc:sldMkLst>
      </pc:sldChg>
      <pc:sldChg chg="modTransition">
        <pc:chgData name="Thompson, Stacy" userId="7f67ec22-d81d-46a0-94de-250a5d7006b3" providerId="ADAL" clId="{45F8CF53-A8D0-4410-B802-73A641745739}" dt="2022-02-25T20:00:01.874" v="17"/>
        <pc:sldMkLst>
          <pc:docMk/>
          <pc:sldMk cId="1047142613" sldId="286"/>
        </pc:sldMkLst>
      </pc:sldChg>
      <pc:sldChg chg="modTransition">
        <pc:chgData name="Thompson, Stacy" userId="7f67ec22-d81d-46a0-94de-250a5d7006b3" providerId="ADAL" clId="{45F8CF53-A8D0-4410-B802-73A641745739}" dt="2022-02-25T20:00:01.874" v="17"/>
        <pc:sldMkLst>
          <pc:docMk/>
          <pc:sldMk cId="3921883153" sldId="287"/>
        </pc:sldMkLst>
      </pc:sldChg>
      <pc:sldChg chg="modTransition">
        <pc:chgData name="Thompson, Stacy" userId="7f67ec22-d81d-46a0-94de-250a5d7006b3" providerId="ADAL" clId="{45F8CF53-A8D0-4410-B802-73A641745739}" dt="2022-02-25T20:00:01.874" v="17"/>
        <pc:sldMkLst>
          <pc:docMk/>
          <pc:sldMk cId="3472181984" sldId="288"/>
        </pc:sldMkLst>
      </pc:sldChg>
      <pc:sldChg chg="modTransition">
        <pc:chgData name="Thompson, Stacy" userId="7f67ec22-d81d-46a0-94de-250a5d7006b3" providerId="ADAL" clId="{45F8CF53-A8D0-4410-B802-73A641745739}" dt="2022-02-25T20:00:01.874" v="17"/>
        <pc:sldMkLst>
          <pc:docMk/>
          <pc:sldMk cId="2419293265" sldId="289"/>
        </pc:sldMkLst>
      </pc:sldChg>
      <pc:sldChg chg="modTransition">
        <pc:chgData name="Thompson, Stacy" userId="7f67ec22-d81d-46a0-94de-250a5d7006b3" providerId="ADAL" clId="{45F8CF53-A8D0-4410-B802-73A641745739}" dt="2022-02-25T20:00:01.874" v="17"/>
        <pc:sldMkLst>
          <pc:docMk/>
          <pc:sldMk cId="3255769848" sldId="290"/>
        </pc:sldMkLst>
      </pc:sldChg>
      <pc:sldChg chg="modTransition">
        <pc:chgData name="Thompson, Stacy" userId="7f67ec22-d81d-46a0-94de-250a5d7006b3" providerId="ADAL" clId="{45F8CF53-A8D0-4410-B802-73A641745739}" dt="2022-02-25T20:00:01.874" v="17"/>
        <pc:sldMkLst>
          <pc:docMk/>
          <pc:sldMk cId="4260647831" sldId="291"/>
        </pc:sldMkLst>
      </pc:sldChg>
      <pc:sldChg chg="modTransition">
        <pc:chgData name="Thompson, Stacy" userId="7f67ec22-d81d-46a0-94de-250a5d7006b3" providerId="ADAL" clId="{45F8CF53-A8D0-4410-B802-73A641745739}" dt="2022-02-25T20:00:01.874" v="17"/>
        <pc:sldMkLst>
          <pc:docMk/>
          <pc:sldMk cId="4098827711" sldId="292"/>
        </pc:sldMkLst>
      </pc:sldChg>
      <pc:sldChg chg="modTransition">
        <pc:chgData name="Thompson, Stacy" userId="7f67ec22-d81d-46a0-94de-250a5d7006b3" providerId="ADAL" clId="{45F8CF53-A8D0-4410-B802-73A641745739}" dt="2022-02-25T20:00:01.874" v="17"/>
        <pc:sldMkLst>
          <pc:docMk/>
          <pc:sldMk cId="1299346582" sldId="293"/>
        </pc:sldMkLst>
      </pc:sldChg>
      <pc:sldChg chg="modTransition">
        <pc:chgData name="Thompson, Stacy" userId="7f67ec22-d81d-46a0-94de-250a5d7006b3" providerId="ADAL" clId="{45F8CF53-A8D0-4410-B802-73A641745739}" dt="2022-02-25T20:00:01.874" v="17"/>
        <pc:sldMkLst>
          <pc:docMk/>
          <pc:sldMk cId="2482316542" sldId="294"/>
        </pc:sldMkLst>
      </pc:sldChg>
      <pc:sldChg chg="modTransition">
        <pc:chgData name="Thompson, Stacy" userId="7f67ec22-d81d-46a0-94de-250a5d7006b3" providerId="ADAL" clId="{45F8CF53-A8D0-4410-B802-73A641745739}" dt="2022-02-25T20:00:01.874" v="17"/>
        <pc:sldMkLst>
          <pc:docMk/>
          <pc:sldMk cId="3118237664" sldId="295"/>
        </pc:sldMkLst>
      </pc:sldChg>
      <pc:sldChg chg="modTransition">
        <pc:chgData name="Thompson, Stacy" userId="7f67ec22-d81d-46a0-94de-250a5d7006b3" providerId="ADAL" clId="{45F8CF53-A8D0-4410-B802-73A641745739}" dt="2022-02-25T20:00:01.874" v="17"/>
        <pc:sldMkLst>
          <pc:docMk/>
          <pc:sldMk cId="368556423" sldId="296"/>
        </pc:sldMkLst>
      </pc:sldChg>
      <pc:sldChg chg="modTransition">
        <pc:chgData name="Thompson, Stacy" userId="7f67ec22-d81d-46a0-94de-250a5d7006b3" providerId="ADAL" clId="{45F8CF53-A8D0-4410-B802-73A641745739}" dt="2022-02-25T20:00:01.874" v="17"/>
        <pc:sldMkLst>
          <pc:docMk/>
          <pc:sldMk cId="3468342233" sldId="297"/>
        </pc:sldMkLst>
      </pc:sldChg>
      <pc:sldChg chg="modTransition">
        <pc:chgData name="Thompson, Stacy" userId="7f67ec22-d81d-46a0-94de-250a5d7006b3" providerId="ADAL" clId="{45F8CF53-A8D0-4410-B802-73A641745739}" dt="2022-02-25T20:00:01.874" v="17"/>
        <pc:sldMkLst>
          <pc:docMk/>
          <pc:sldMk cId="3302544417" sldId="298"/>
        </pc:sldMkLst>
      </pc:sldChg>
      <pc:sldChg chg="modTransition">
        <pc:chgData name="Thompson, Stacy" userId="7f67ec22-d81d-46a0-94de-250a5d7006b3" providerId="ADAL" clId="{45F8CF53-A8D0-4410-B802-73A641745739}" dt="2022-02-25T20:00:01.874" v="17"/>
        <pc:sldMkLst>
          <pc:docMk/>
          <pc:sldMk cId="2873795734" sldId="299"/>
        </pc:sldMkLst>
      </pc:sldChg>
      <pc:sldChg chg="modTransition">
        <pc:chgData name="Thompson, Stacy" userId="7f67ec22-d81d-46a0-94de-250a5d7006b3" providerId="ADAL" clId="{45F8CF53-A8D0-4410-B802-73A641745739}" dt="2022-02-25T20:00:01.874" v="17"/>
        <pc:sldMkLst>
          <pc:docMk/>
          <pc:sldMk cId="3399638344" sldId="300"/>
        </pc:sldMkLst>
      </pc:sldChg>
      <pc:sldChg chg="modTransition">
        <pc:chgData name="Thompson, Stacy" userId="7f67ec22-d81d-46a0-94de-250a5d7006b3" providerId="ADAL" clId="{45F8CF53-A8D0-4410-B802-73A641745739}" dt="2022-02-25T20:00:01.874" v="17"/>
        <pc:sldMkLst>
          <pc:docMk/>
          <pc:sldMk cId="2224670359" sldId="301"/>
        </pc:sldMkLst>
      </pc:sldChg>
      <pc:sldChg chg="modTransition">
        <pc:chgData name="Thompson, Stacy" userId="7f67ec22-d81d-46a0-94de-250a5d7006b3" providerId="ADAL" clId="{45F8CF53-A8D0-4410-B802-73A641745739}" dt="2022-02-25T20:00:01.874" v="17"/>
        <pc:sldMkLst>
          <pc:docMk/>
          <pc:sldMk cId="1297619651" sldId="302"/>
        </pc:sldMkLst>
      </pc:sldChg>
      <pc:sldChg chg="modTransition">
        <pc:chgData name="Thompson, Stacy" userId="7f67ec22-d81d-46a0-94de-250a5d7006b3" providerId="ADAL" clId="{45F8CF53-A8D0-4410-B802-73A641745739}" dt="2022-02-25T20:00:01.874" v="17"/>
        <pc:sldMkLst>
          <pc:docMk/>
          <pc:sldMk cId="2470329525" sldId="303"/>
        </pc:sldMkLst>
      </pc:sldChg>
      <pc:sldChg chg="modTransition">
        <pc:chgData name="Thompson, Stacy" userId="7f67ec22-d81d-46a0-94de-250a5d7006b3" providerId="ADAL" clId="{45F8CF53-A8D0-4410-B802-73A641745739}" dt="2022-02-25T20:00:01.874" v="17"/>
        <pc:sldMkLst>
          <pc:docMk/>
          <pc:sldMk cId="1514165508" sldId="304"/>
        </pc:sldMkLst>
      </pc:sldChg>
      <pc:sldChg chg="modTransition">
        <pc:chgData name="Thompson, Stacy" userId="7f67ec22-d81d-46a0-94de-250a5d7006b3" providerId="ADAL" clId="{45F8CF53-A8D0-4410-B802-73A641745739}" dt="2022-02-25T20:00:01.874" v="17"/>
        <pc:sldMkLst>
          <pc:docMk/>
          <pc:sldMk cId="2502607113" sldId="305"/>
        </pc:sldMkLst>
      </pc:sldChg>
      <pc:sldChg chg="modTransition">
        <pc:chgData name="Thompson, Stacy" userId="7f67ec22-d81d-46a0-94de-250a5d7006b3" providerId="ADAL" clId="{45F8CF53-A8D0-4410-B802-73A641745739}" dt="2022-02-25T20:00:01.874" v="17"/>
        <pc:sldMkLst>
          <pc:docMk/>
          <pc:sldMk cId="3810647483" sldId="306"/>
        </pc:sldMkLst>
      </pc:sldChg>
      <pc:sldChg chg="modTransition">
        <pc:chgData name="Thompson, Stacy" userId="7f67ec22-d81d-46a0-94de-250a5d7006b3" providerId="ADAL" clId="{45F8CF53-A8D0-4410-B802-73A641745739}" dt="2022-02-25T20:00:01.874" v="17"/>
        <pc:sldMkLst>
          <pc:docMk/>
          <pc:sldMk cId="4229066055" sldId="307"/>
        </pc:sldMkLst>
      </pc:sldChg>
      <pc:sldChg chg="modTransition">
        <pc:chgData name="Thompson, Stacy" userId="7f67ec22-d81d-46a0-94de-250a5d7006b3" providerId="ADAL" clId="{45F8CF53-A8D0-4410-B802-73A641745739}" dt="2022-02-25T20:00:01.874" v="17"/>
        <pc:sldMkLst>
          <pc:docMk/>
          <pc:sldMk cId="3021116933" sldId="308"/>
        </pc:sldMkLst>
      </pc:sldChg>
      <pc:sldChg chg="modTransition">
        <pc:chgData name="Thompson, Stacy" userId="7f67ec22-d81d-46a0-94de-250a5d7006b3" providerId="ADAL" clId="{45F8CF53-A8D0-4410-B802-73A641745739}" dt="2022-02-25T20:00:01.874" v="17"/>
        <pc:sldMkLst>
          <pc:docMk/>
          <pc:sldMk cId="3414006071" sldId="309"/>
        </pc:sldMkLst>
      </pc:sldChg>
      <pc:sldChg chg="modTransition">
        <pc:chgData name="Thompson, Stacy" userId="7f67ec22-d81d-46a0-94de-250a5d7006b3" providerId="ADAL" clId="{45F8CF53-A8D0-4410-B802-73A641745739}" dt="2022-02-25T20:00:01.874" v="17"/>
        <pc:sldMkLst>
          <pc:docMk/>
          <pc:sldMk cId="3294156187" sldId="310"/>
        </pc:sldMkLst>
      </pc:sldChg>
      <pc:sldChg chg="modTransition">
        <pc:chgData name="Thompson, Stacy" userId="7f67ec22-d81d-46a0-94de-250a5d7006b3" providerId="ADAL" clId="{45F8CF53-A8D0-4410-B802-73A641745739}" dt="2022-02-25T20:00:01.874" v="17"/>
        <pc:sldMkLst>
          <pc:docMk/>
          <pc:sldMk cId="1348746559" sldId="311"/>
        </pc:sldMkLst>
      </pc:sldChg>
      <pc:sldChg chg="modTransition">
        <pc:chgData name="Thompson, Stacy" userId="7f67ec22-d81d-46a0-94de-250a5d7006b3" providerId="ADAL" clId="{45F8CF53-A8D0-4410-B802-73A641745739}" dt="2022-02-25T20:00:01.874" v="17"/>
        <pc:sldMkLst>
          <pc:docMk/>
          <pc:sldMk cId="1133899731" sldId="312"/>
        </pc:sldMkLst>
      </pc:sldChg>
      <pc:sldChg chg="modTransition">
        <pc:chgData name="Thompson, Stacy" userId="7f67ec22-d81d-46a0-94de-250a5d7006b3" providerId="ADAL" clId="{45F8CF53-A8D0-4410-B802-73A641745739}" dt="2022-02-25T20:00:01.874" v="17"/>
        <pc:sldMkLst>
          <pc:docMk/>
          <pc:sldMk cId="3405359884" sldId="313"/>
        </pc:sldMkLst>
      </pc:sldChg>
      <pc:sldChg chg="modTransition">
        <pc:chgData name="Thompson, Stacy" userId="7f67ec22-d81d-46a0-94de-250a5d7006b3" providerId="ADAL" clId="{45F8CF53-A8D0-4410-B802-73A641745739}" dt="2022-02-25T20:00:01.874" v="17"/>
        <pc:sldMkLst>
          <pc:docMk/>
          <pc:sldMk cId="1501732274" sldId="314"/>
        </pc:sldMkLst>
      </pc:sldChg>
      <pc:sldChg chg="modTransition">
        <pc:chgData name="Thompson, Stacy" userId="7f67ec22-d81d-46a0-94de-250a5d7006b3" providerId="ADAL" clId="{45F8CF53-A8D0-4410-B802-73A641745739}" dt="2022-02-25T20:00:01.874" v="17"/>
        <pc:sldMkLst>
          <pc:docMk/>
          <pc:sldMk cId="260337073" sldId="315"/>
        </pc:sldMkLst>
      </pc:sldChg>
      <pc:sldChg chg="modTransition">
        <pc:chgData name="Thompson, Stacy" userId="7f67ec22-d81d-46a0-94de-250a5d7006b3" providerId="ADAL" clId="{45F8CF53-A8D0-4410-B802-73A641745739}" dt="2022-02-25T20:00:01.874" v="17"/>
        <pc:sldMkLst>
          <pc:docMk/>
          <pc:sldMk cId="2759527575" sldId="316"/>
        </pc:sldMkLst>
      </pc:sldChg>
      <pc:sldChg chg="modTransition">
        <pc:chgData name="Thompson, Stacy" userId="7f67ec22-d81d-46a0-94de-250a5d7006b3" providerId="ADAL" clId="{45F8CF53-A8D0-4410-B802-73A641745739}" dt="2022-02-25T20:00:01.874" v="17"/>
        <pc:sldMkLst>
          <pc:docMk/>
          <pc:sldMk cId="4248199355" sldId="317"/>
        </pc:sldMkLst>
      </pc:sldChg>
      <pc:sldChg chg="modTransition">
        <pc:chgData name="Thompson, Stacy" userId="7f67ec22-d81d-46a0-94de-250a5d7006b3" providerId="ADAL" clId="{45F8CF53-A8D0-4410-B802-73A641745739}" dt="2022-02-25T20:00:01.874" v="17"/>
        <pc:sldMkLst>
          <pc:docMk/>
          <pc:sldMk cId="1044337920" sldId="318"/>
        </pc:sldMkLst>
      </pc:sldChg>
      <pc:sldChg chg="delSp modTransition">
        <pc:chgData name="Thompson, Stacy" userId="7f67ec22-d81d-46a0-94de-250a5d7006b3" providerId="ADAL" clId="{45F8CF53-A8D0-4410-B802-73A641745739}" dt="2022-02-25T20:00:01.874" v="17"/>
        <pc:sldMkLst>
          <pc:docMk/>
          <pc:sldMk cId="1572517692" sldId="319"/>
        </pc:sldMkLst>
        <pc:picChg chg="del">
          <ac:chgData name="Thompson, Stacy" userId="7f67ec22-d81d-46a0-94de-250a5d7006b3" providerId="ADAL" clId="{45F8CF53-A8D0-4410-B802-73A641745739}" dt="2022-02-25T19:55:51.166" v="0"/>
          <ac:picMkLst>
            <pc:docMk/>
            <pc:sldMk cId="1572517692" sldId="319"/>
            <ac:picMk id="7" creationId="{C53F15FF-1012-4DA3-B983-7F8512ADB3E6}"/>
          </ac:picMkLst>
        </pc:picChg>
      </pc:sldChg>
      <pc:sldChg chg="modTransition">
        <pc:chgData name="Thompson, Stacy" userId="7f67ec22-d81d-46a0-94de-250a5d7006b3" providerId="ADAL" clId="{45F8CF53-A8D0-4410-B802-73A641745739}" dt="2022-02-25T20:00:01.874" v="17"/>
        <pc:sldMkLst>
          <pc:docMk/>
          <pc:sldMk cId="365731554" sldId="320"/>
        </pc:sldMkLst>
      </pc:sldChg>
      <pc:sldChg chg="modTransition">
        <pc:chgData name="Thompson, Stacy" userId="7f67ec22-d81d-46a0-94de-250a5d7006b3" providerId="ADAL" clId="{45F8CF53-A8D0-4410-B802-73A641745739}" dt="2022-02-25T20:00:01.874" v="17"/>
        <pc:sldMkLst>
          <pc:docMk/>
          <pc:sldMk cId="3281154088" sldId="321"/>
        </pc:sldMkLst>
      </pc:sldChg>
      <pc:sldChg chg="modTransition">
        <pc:chgData name="Thompson, Stacy" userId="7f67ec22-d81d-46a0-94de-250a5d7006b3" providerId="ADAL" clId="{45F8CF53-A8D0-4410-B802-73A641745739}" dt="2022-02-25T20:00:01.874" v="17"/>
        <pc:sldMkLst>
          <pc:docMk/>
          <pc:sldMk cId="2546595191" sldId="322"/>
        </pc:sldMkLst>
      </pc:sldChg>
      <pc:sldChg chg="modTransition">
        <pc:chgData name="Thompson, Stacy" userId="7f67ec22-d81d-46a0-94de-250a5d7006b3" providerId="ADAL" clId="{45F8CF53-A8D0-4410-B802-73A641745739}" dt="2022-02-25T20:00:01.874" v="17"/>
        <pc:sldMkLst>
          <pc:docMk/>
          <pc:sldMk cId="4032545329" sldId="323"/>
        </pc:sldMkLst>
      </pc:sldChg>
      <pc:sldChg chg="modTransition">
        <pc:chgData name="Thompson, Stacy" userId="7f67ec22-d81d-46a0-94de-250a5d7006b3" providerId="ADAL" clId="{45F8CF53-A8D0-4410-B802-73A641745739}" dt="2022-02-25T20:00:01.874" v="17"/>
        <pc:sldMkLst>
          <pc:docMk/>
          <pc:sldMk cId="3857104281" sldId="324"/>
        </pc:sldMkLst>
      </pc:sldChg>
      <pc:sldChg chg="modTransition">
        <pc:chgData name="Thompson, Stacy" userId="7f67ec22-d81d-46a0-94de-250a5d7006b3" providerId="ADAL" clId="{45F8CF53-A8D0-4410-B802-73A641745739}" dt="2022-02-25T20:00:01.874" v="17"/>
        <pc:sldMkLst>
          <pc:docMk/>
          <pc:sldMk cId="476747708" sldId="325"/>
        </pc:sldMkLst>
      </pc:sldChg>
      <pc:sldChg chg="modTransition">
        <pc:chgData name="Thompson, Stacy" userId="7f67ec22-d81d-46a0-94de-250a5d7006b3" providerId="ADAL" clId="{45F8CF53-A8D0-4410-B802-73A641745739}" dt="2022-02-25T20:00:01.874" v="17"/>
        <pc:sldMkLst>
          <pc:docMk/>
          <pc:sldMk cId="1183488998" sldId="326"/>
        </pc:sldMkLst>
      </pc:sldChg>
      <pc:sldChg chg="modTransition">
        <pc:chgData name="Thompson, Stacy" userId="7f67ec22-d81d-46a0-94de-250a5d7006b3" providerId="ADAL" clId="{45F8CF53-A8D0-4410-B802-73A641745739}" dt="2022-02-25T20:00:01.874" v="17"/>
        <pc:sldMkLst>
          <pc:docMk/>
          <pc:sldMk cId="587986161" sldId="327"/>
        </pc:sldMkLst>
      </pc:sldChg>
      <pc:sldMasterChg chg="modTransition modSldLayout">
        <pc:chgData name="Thompson, Stacy" userId="7f67ec22-d81d-46a0-94de-250a5d7006b3" providerId="ADAL" clId="{45F8CF53-A8D0-4410-B802-73A641745739}" dt="2022-02-25T20:00:01.874" v="17"/>
        <pc:sldMasterMkLst>
          <pc:docMk/>
          <pc:sldMasterMk cId="377468052" sldId="2147483660"/>
        </pc:sldMasterMkLst>
        <pc:sldLayoutChg chg="modTransition">
          <pc:chgData name="Thompson, Stacy" userId="7f67ec22-d81d-46a0-94de-250a5d7006b3" providerId="ADAL" clId="{45F8CF53-A8D0-4410-B802-73A641745739}" dt="2022-02-25T20:00:01.874" v="17"/>
          <pc:sldLayoutMkLst>
            <pc:docMk/>
            <pc:sldMasterMk cId="377468052" sldId="2147483660"/>
            <pc:sldLayoutMk cId="3747342788" sldId="2147483661"/>
          </pc:sldLayoutMkLst>
        </pc:sldLayoutChg>
        <pc:sldLayoutChg chg="modTransition">
          <pc:chgData name="Thompson, Stacy" userId="7f67ec22-d81d-46a0-94de-250a5d7006b3" providerId="ADAL" clId="{45F8CF53-A8D0-4410-B802-73A641745739}" dt="2022-02-25T20:00:01.874" v="17"/>
          <pc:sldLayoutMkLst>
            <pc:docMk/>
            <pc:sldMasterMk cId="377468052" sldId="2147483660"/>
            <pc:sldLayoutMk cId="1849379716" sldId="2147483662"/>
          </pc:sldLayoutMkLst>
        </pc:sldLayoutChg>
        <pc:sldLayoutChg chg="modTransition">
          <pc:chgData name="Thompson, Stacy" userId="7f67ec22-d81d-46a0-94de-250a5d7006b3" providerId="ADAL" clId="{45F8CF53-A8D0-4410-B802-73A641745739}" dt="2022-02-25T20:00:01.874" v="17"/>
          <pc:sldLayoutMkLst>
            <pc:docMk/>
            <pc:sldMasterMk cId="377468052" sldId="2147483660"/>
            <pc:sldLayoutMk cId="2409226454" sldId="2147483663"/>
          </pc:sldLayoutMkLst>
        </pc:sldLayoutChg>
        <pc:sldLayoutChg chg="modTransition">
          <pc:chgData name="Thompson, Stacy" userId="7f67ec22-d81d-46a0-94de-250a5d7006b3" providerId="ADAL" clId="{45F8CF53-A8D0-4410-B802-73A641745739}" dt="2022-02-25T20:00:01.874" v="17"/>
          <pc:sldLayoutMkLst>
            <pc:docMk/>
            <pc:sldMasterMk cId="377468052" sldId="2147483660"/>
            <pc:sldLayoutMk cId="1373203789" sldId="2147483664"/>
          </pc:sldLayoutMkLst>
        </pc:sldLayoutChg>
        <pc:sldLayoutChg chg="modTransition">
          <pc:chgData name="Thompson, Stacy" userId="7f67ec22-d81d-46a0-94de-250a5d7006b3" providerId="ADAL" clId="{45F8CF53-A8D0-4410-B802-73A641745739}" dt="2022-02-25T20:00:01.874" v="17"/>
          <pc:sldLayoutMkLst>
            <pc:docMk/>
            <pc:sldMasterMk cId="377468052" sldId="2147483660"/>
            <pc:sldLayoutMk cId="4270669621" sldId="2147483665"/>
          </pc:sldLayoutMkLst>
        </pc:sldLayoutChg>
        <pc:sldLayoutChg chg="modTransition">
          <pc:chgData name="Thompson, Stacy" userId="7f67ec22-d81d-46a0-94de-250a5d7006b3" providerId="ADAL" clId="{45F8CF53-A8D0-4410-B802-73A641745739}" dt="2022-02-25T20:00:01.874" v="17"/>
          <pc:sldLayoutMkLst>
            <pc:docMk/>
            <pc:sldMasterMk cId="377468052" sldId="2147483660"/>
            <pc:sldLayoutMk cId="4077655313" sldId="2147483666"/>
          </pc:sldLayoutMkLst>
        </pc:sldLayoutChg>
        <pc:sldLayoutChg chg="modTransition">
          <pc:chgData name="Thompson, Stacy" userId="7f67ec22-d81d-46a0-94de-250a5d7006b3" providerId="ADAL" clId="{45F8CF53-A8D0-4410-B802-73A641745739}" dt="2022-02-25T20:00:01.874" v="17"/>
          <pc:sldLayoutMkLst>
            <pc:docMk/>
            <pc:sldMasterMk cId="377468052" sldId="2147483660"/>
            <pc:sldLayoutMk cId="882758814" sldId="2147483667"/>
          </pc:sldLayoutMkLst>
        </pc:sldLayoutChg>
        <pc:sldLayoutChg chg="modTransition">
          <pc:chgData name="Thompson, Stacy" userId="7f67ec22-d81d-46a0-94de-250a5d7006b3" providerId="ADAL" clId="{45F8CF53-A8D0-4410-B802-73A641745739}" dt="2022-02-25T20:00:01.874" v="17"/>
          <pc:sldLayoutMkLst>
            <pc:docMk/>
            <pc:sldMasterMk cId="377468052" sldId="2147483660"/>
            <pc:sldLayoutMk cId="2867533670" sldId="2147483668"/>
          </pc:sldLayoutMkLst>
        </pc:sldLayoutChg>
        <pc:sldLayoutChg chg="modTransition">
          <pc:chgData name="Thompson, Stacy" userId="7f67ec22-d81d-46a0-94de-250a5d7006b3" providerId="ADAL" clId="{45F8CF53-A8D0-4410-B802-73A641745739}" dt="2022-02-25T20:00:01.874" v="17"/>
          <pc:sldLayoutMkLst>
            <pc:docMk/>
            <pc:sldMasterMk cId="377468052" sldId="2147483660"/>
            <pc:sldLayoutMk cId="3102202903" sldId="2147483669"/>
          </pc:sldLayoutMkLst>
        </pc:sldLayoutChg>
        <pc:sldLayoutChg chg="modTransition">
          <pc:chgData name="Thompson, Stacy" userId="7f67ec22-d81d-46a0-94de-250a5d7006b3" providerId="ADAL" clId="{45F8CF53-A8D0-4410-B802-73A641745739}" dt="2022-02-25T20:00:01.874" v="17"/>
          <pc:sldLayoutMkLst>
            <pc:docMk/>
            <pc:sldMasterMk cId="377468052" sldId="2147483660"/>
            <pc:sldLayoutMk cId="4266307401" sldId="2147483670"/>
          </pc:sldLayoutMkLst>
        </pc:sldLayoutChg>
        <pc:sldLayoutChg chg="modTransition">
          <pc:chgData name="Thompson, Stacy" userId="7f67ec22-d81d-46a0-94de-250a5d7006b3" providerId="ADAL" clId="{45F8CF53-A8D0-4410-B802-73A641745739}" dt="2022-02-25T20:00:01.874" v="17"/>
          <pc:sldLayoutMkLst>
            <pc:docMk/>
            <pc:sldMasterMk cId="377468052" sldId="2147483660"/>
            <pc:sldLayoutMk cId="453271505" sldId="2147483671"/>
          </pc:sldLayoutMkLst>
        </pc:sldLayoutChg>
      </pc:sldMasterChg>
      <pc:sldMasterChg chg="modTransition modSldLayout">
        <pc:chgData name="Thompson, Stacy" userId="7f67ec22-d81d-46a0-94de-250a5d7006b3" providerId="ADAL" clId="{45F8CF53-A8D0-4410-B802-73A641745739}" dt="2022-02-25T20:00:01.874" v="17"/>
        <pc:sldMasterMkLst>
          <pc:docMk/>
          <pc:sldMasterMk cId="3224195449" sldId="2147483672"/>
        </pc:sldMasterMkLst>
        <pc:sldLayoutChg chg="modTransition">
          <pc:chgData name="Thompson, Stacy" userId="7f67ec22-d81d-46a0-94de-250a5d7006b3" providerId="ADAL" clId="{45F8CF53-A8D0-4410-B802-73A641745739}" dt="2022-02-25T20:00:01.874" v="17"/>
          <pc:sldLayoutMkLst>
            <pc:docMk/>
            <pc:sldMasterMk cId="3224195449" sldId="2147483672"/>
            <pc:sldLayoutMk cId="4282759234" sldId="2147483673"/>
          </pc:sldLayoutMkLst>
        </pc:sldLayoutChg>
        <pc:sldLayoutChg chg="modTransition">
          <pc:chgData name="Thompson, Stacy" userId="7f67ec22-d81d-46a0-94de-250a5d7006b3" providerId="ADAL" clId="{45F8CF53-A8D0-4410-B802-73A641745739}" dt="2022-02-25T20:00:01.874" v="17"/>
          <pc:sldLayoutMkLst>
            <pc:docMk/>
            <pc:sldMasterMk cId="3224195449" sldId="2147483672"/>
            <pc:sldLayoutMk cId="3760168069" sldId="2147483674"/>
          </pc:sldLayoutMkLst>
        </pc:sldLayoutChg>
        <pc:sldLayoutChg chg="modTransition">
          <pc:chgData name="Thompson, Stacy" userId="7f67ec22-d81d-46a0-94de-250a5d7006b3" providerId="ADAL" clId="{45F8CF53-A8D0-4410-B802-73A641745739}" dt="2022-02-25T20:00:01.874" v="17"/>
          <pc:sldLayoutMkLst>
            <pc:docMk/>
            <pc:sldMasterMk cId="3224195449" sldId="2147483672"/>
            <pc:sldLayoutMk cId="2289528122" sldId="2147483675"/>
          </pc:sldLayoutMkLst>
        </pc:sldLayoutChg>
        <pc:sldLayoutChg chg="modTransition">
          <pc:chgData name="Thompson, Stacy" userId="7f67ec22-d81d-46a0-94de-250a5d7006b3" providerId="ADAL" clId="{45F8CF53-A8D0-4410-B802-73A641745739}" dt="2022-02-25T20:00:01.874" v="17"/>
          <pc:sldLayoutMkLst>
            <pc:docMk/>
            <pc:sldMasterMk cId="3224195449" sldId="2147483672"/>
            <pc:sldLayoutMk cId="789060359" sldId="2147483676"/>
          </pc:sldLayoutMkLst>
        </pc:sldLayoutChg>
        <pc:sldLayoutChg chg="modTransition">
          <pc:chgData name="Thompson, Stacy" userId="7f67ec22-d81d-46a0-94de-250a5d7006b3" providerId="ADAL" clId="{45F8CF53-A8D0-4410-B802-73A641745739}" dt="2022-02-25T20:00:01.874" v="17"/>
          <pc:sldLayoutMkLst>
            <pc:docMk/>
            <pc:sldMasterMk cId="3224195449" sldId="2147483672"/>
            <pc:sldLayoutMk cId="2764098157" sldId="2147483677"/>
          </pc:sldLayoutMkLst>
        </pc:sldLayoutChg>
        <pc:sldLayoutChg chg="modTransition">
          <pc:chgData name="Thompson, Stacy" userId="7f67ec22-d81d-46a0-94de-250a5d7006b3" providerId="ADAL" clId="{45F8CF53-A8D0-4410-B802-73A641745739}" dt="2022-02-25T20:00:01.874" v="17"/>
          <pc:sldLayoutMkLst>
            <pc:docMk/>
            <pc:sldMasterMk cId="3224195449" sldId="2147483672"/>
            <pc:sldLayoutMk cId="1187991784" sldId="2147483678"/>
          </pc:sldLayoutMkLst>
        </pc:sldLayoutChg>
        <pc:sldLayoutChg chg="modTransition">
          <pc:chgData name="Thompson, Stacy" userId="7f67ec22-d81d-46a0-94de-250a5d7006b3" providerId="ADAL" clId="{45F8CF53-A8D0-4410-B802-73A641745739}" dt="2022-02-25T20:00:01.874" v="17"/>
          <pc:sldLayoutMkLst>
            <pc:docMk/>
            <pc:sldMasterMk cId="3224195449" sldId="2147483672"/>
            <pc:sldLayoutMk cId="566510845" sldId="2147483679"/>
          </pc:sldLayoutMkLst>
        </pc:sldLayoutChg>
        <pc:sldLayoutChg chg="modTransition">
          <pc:chgData name="Thompson, Stacy" userId="7f67ec22-d81d-46a0-94de-250a5d7006b3" providerId="ADAL" clId="{45F8CF53-A8D0-4410-B802-73A641745739}" dt="2022-02-25T20:00:01.874" v="17"/>
          <pc:sldLayoutMkLst>
            <pc:docMk/>
            <pc:sldMasterMk cId="3224195449" sldId="2147483672"/>
            <pc:sldLayoutMk cId="1328521836" sldId="2147483680"/>
          </pc:sldLayoutMkLst>
        </pc:sldLayoutChg>
        <pc:sldLayoutChg chg="modTransition">
          <pc:chgData name="Thompson, Stacy" userId="7f67ec22-d81d-46a0-94de-250a5d7006b3" providerId="ADAL" clId="{45F8CF53-A8D0-4410-B802-73A641745739}" dt="2022-02-25T20:00:01.874" v="17"/>
          <pc:sldLayoutMkLst>
            <pc:docMk/>
            <pc:sldMasterMk cId="3224195449" sldId="2147483672"/>
            <pc:sldLayoutMk cId="3350228656" sldId="2147483681"/>
          </pc:sldLayoutMkLst>
        </pc:sldLayoutChg>
        <pc:sldLayoutChg chg="modTransition">
          <pc:chgData name="Thompson, Stacy" userId="7f67ec22-d81d-46a0-94de-250a5d7006b3" providerId="ADAL" clId="{45F8CF53-A8D0-4410-B802-73A641745739}" dt="2022-02-25T20:00:01.874" v="17"/>
          <pc:sldLayoutMkLst>
            <pc:docMk/>
            <pc:sldMasterMk cId="3224195449" sldId="2147483672"/>
            <pc:sldLayoutMk cId="613414110" sldId="2147483682"/>
          </pc:sldLayoutMkLst>
        </pc:sldLayoutChg>
        <pc:sldLayoutChg chg="modTransition">
          <pc:chgData name="Thompson, Stacy" userId="7f67ec22-d81d-46a0-94de-250a5d7006b3" providerId="ADAL" clId="{45F8CF53-A8D0-4410-B802-73A641745739}" dt="2022-02-25T20:00:01.874" v="17"/>
          <pc:sldLayoutMkLst>
            <pc:docMk/>
            <pc:sldMasterMk cId="3224195449" sldId="2147483672"/>
            <pc:sldLayoutMk cId="2457075033" sldId="2147483683"/>
          </pc:sldLayoutMkLst>
        </pc:sldLayoutChg>
        <pc:sldLayoutChg chg="modTransition">
          <pc:chgData name="Thompson, Stacy" userId="7f67ec22-d81d-46a0-94de-250a5d7006b3" providerId="ADAL" clId="{45F8CF53-A8D0-4410-B802-73A641745739}" dt="2022-02-25T20:00:01.874" v="17"/>
          <pc:sldLayoutMkLst>
            <pc:docMk/>
            <pc:sldMasterMk cId="3224195449" sldId="2147483672"/>
            <pc:sldLayoutMk cId="1457390679" sldId="2147483684"/>
          </pc:sldLayoutMkLst>
        </pc:sldLayoutChg>
        <pc:sldLayoutChg chg="modTransition">
          <pc:chgData name="Thompson, Stacy" userId="7f67ec22-d81d-46a0-94de-250a5d7006b3" providerId="ADAL" clId="{45F8CF53-A8D0-4410-B802-73A641745739}" dt="2022-02-25T20:00:01.874" v="17"/>
          <pc:sldLayoutMkLst>
            <pc:docMk/>
            <pc:sldMasterMk cId="3224195449" sldId="2147483672"/>
            <pc:sldLayoutMk cId="2741495118" sldId="2147483685"/>
          </pc:sldLayoutMkLst>
        </pc:sldLayoutChg>
        <pc:sldLayoutChg chg="modTransition">
          <pc:chgData name="Thompson, Stacy" userId="7f67ec22-d81d-46a0-94de-250a5d7006b3" providerId="ADAL" clId="{45F8CF53-A8D0-4410-B802-73A641745739}" dt="2022-02-25T20:00:01.874" v="17"/>
          <pc:sldLayoutMkLst>
            <pc:docMk/>
            <pc:sldMasterMk cId="3224195449" sldId="2147483672"/>
            <pc:sldLayoutMk cId="2548075048" sldId="2147483686"/>
          </pc:sldLayoutMkLst>
        </pc:sldLayoutChg>
        <pc:sldLayoutChg chg="modTransition">
          <pc:chgData name="Thompson, Stacy" userId="7f67ec22-d81d-46a0-94de-250a5d7006b3" providerId="ADAL" clId="{45F8CF53-A8D0-4410-B802-73A641745739}" dt="2022-02-25T20:00:01.874" v="17"/>
          <pc:sldLayoutMkLst>
            <pc:docMk/>
            <pc:sldMasterMk cId="3224195449" sldId="2147483672"/>
            <pc:sldLayoutMk cId="1587353363" sldId="2147483687"/>
          </pc:sldLayoutMkLst>
        </pc:sldLayoutChg>
        <pc:sldLayoutChg chg="modTransition">
          <pc:chgData name="Thompson, Stacy" userId="7f67ec22-d81d-46a0-94de-250a5d7006b3" providerId="ADAL" clId="{45F8CF53-A8D0-4410-B802-73A641745739}" dt="2022-02-25T20:00:01.874" v="17"/>
          <pc:sldLayoutMkLst>
            <pc:docMk/>
            <pc:sldMasterMk cId="3224195449" sldId="2147483672"/>
            <pc:sldLayoutMk cId="362800419" sldId="2147483688"/>
          </pc:sldLayoutMkLst>
        </pc:sldLayoutChg>
        <pc:sldLayoutChg chg="modTransition">
          <pc:chgData name="Thompson, Stacy" userId="7f67ec22-d81d-46a0-94de-250a5d7006b3" providerId="ADAL" clId="{45F8CF53-A8D0-4410-B802-73A641745739}" dt="2022-02-25T20:00:01.874" v="17"/>
          <pc:sldLayoutMkLst>
            <pc:docMk/>
            <pc:sldMasterMk cId="3224195449" sldId="2147483672"/>
            <pc:sldLayoutMk cId="3466694041" sldId="2147483689"/>
          </pc:sldLayoutMkLst>
        </pc:sldLayoutChg>
      </pc:sldMasterChg>
      <pc:sldMasterChg chg="modTransition modSldLayout">
        <pc:chgData name="Thompson, Stacy" userId="7f67ec22-d81d-46a0-94de-250a5d7006b3" providerId="ADAL" clId="{45F8CF53-A8D0-4410-B802-73A641745739}" dt="2022-02-25T20:00:01.874" v="17"/>
        <pc:sldMasterMkLst>
          <pc:docMk/>
          <pc:sldMasterMk cId="1718041589" sldId="2147483690"/>
        </pc:sldMasterMkLst>
        <pc:sldLayoutChg chg="modTransition">
          <pc:chgData name="Thompson, Stacy" userId="7f67ec22-d81d-46a0-94de-250a5d7006b3" providerId="ADAL" clId="{45F8CF53-A8D0-4410-B802-73A641745739}" dt="2022-02-25T20:00:01.874" v="17"/>
          <pc:sldLayoutMkLst>
            <pc:docMk/>
            <pc:sldMasterMk cId="1718041589" sldId="2147483690"/>
            <pc:sldLayoutMk cId="576985487" sldId="2147483691"/>
          </pc:sldLayoutMkLst>
        </pc:sldLayoutChg>
        <pc:sldLayoutChg chg="modTransition">
          <pc:chgData name="Thompson, Stacy" userId="7f67ec22-d81d-46a0-94de-250a5d7006b3" providerId="ADAL" clId="{45F8CF53-A8D0-4410-B802-73A641745739}" dt="2022-02-25T20:00:01.874" v="17"/>
          <pc:sldLayoutMkLst>
            <pc:docMk/>
            <pc:sldMasterMk cId="1718041589" sldId="2147483690"/>
            <pc:sldLayoutMk cId="630973569" sldId="2147483692"/>
          </pc:sldLayoutMkLst>
        </pc:sldLayoutChg>
        <pc:sldLayoutChg chg="modTransition">
          <pc:chgData name="Thompson, Stacy" userId="7f67ec22-d81d-46a0-94de-250a5d7006b3" providerId="ADAL" clId="{45F8CF53-A8D0-4410-B802-73A641745739}" dt="2022-02-25T20:00:01.874" v="17"/>
          <pc:sldLayoutMkLst>
            <pc:docMk/>
            <pc:sldMasterMk cId="1718041589" sldId="2147483690"/>
            <pc:sldLayoutMk cId="4054636593" sldId="2147483693"/>
          </pc:sldLayoutMkLst>
        </pc:sldLayoutChg>
        <pc:sldLayoutChg chg="modTransition">
          <pc:chgData name="Thompson, Stacy" userId="7f67ec22-d81d-46a0-94de-250a5d7006b3" providerId="ADAL" clId="{45F8CF53-A8D0-4410-B802-73A641745739}" dt="2022-02-25T20:00:01.874" v="17"/>
          <pc:sldLayoutMkLst>
            <pc:docMk/>
            <pc:sldMasterMk cId="1718041589" sldId="2147483690"/>
            <pc:sldLayoutMk cId="4292749165" sldId="2147483694"/>
          </pc:sldLayoutMkLst>
        </pc:sldLayoutChg>
        <pc:sldLayoutChg chg="modTransition">
          <pc:chgData name="Thompson, Stacy" userId="7f67ec22-d81d-46a0-94de-250a5d7006b3" providerId="ADAL" clId="{45F8CF53-A8D0-4410-B802-73A641745739}" dt="2022-02-25T20:00:01.874" v="17"/>
          <pc:sldLayoutMkLst>
            <pc:docMk/>
            <pc:sldMasterMk cId="1718041589" sldId="2147483690"/>
            <pc:sldLayoutMk cId="234042999" sldId="2147483695"/>
          </pc:sldLayoutMkLst>
        </pc:sldLayoutChg>
        <pc:sldLayoutChg chg="modTransition">
          <pc:chgData name="Thompson, Stacy" userId="7f67ec22-d81d-46a0-94de-250a5d7006b3" providerId="ADAL" clId="{45F8CF53-A8D0-4410-B802-73A641745739}" dt="2022-02-25T20:00:01.874" v="17"/>
          <pc:sldLayoutMkLst>
            <pc:docMk/>
            <pc:sldMasterMk cId="1718041589" sldId="2147483690"/>
            <pc:sldLayoutMk cId="1753974092" sldId="2147483696"/>
          </pc:sldLayoutMkLst>
        </pc:sldLayoutChg>
        <pc:sldLayoutChg chg="modTransition">
          <pc:chgData name="Thompson, Stacy" userId="7f67ec22-d81d-46a0-94de-250a5d7006b3" providerId="ADAL" clId="{45F8CF53-A8D0-4410-B802-73A641745739}" dt="2022-02-25T20:00:01.874" v="17"/>
          <pc:sldLayoutMkLst>
            <pc:docMk/>
            <pc:sldMasterMk cId="1718041589" sldId="2147483690"/>
            <pc:sldLayoutMk cId="2240079956" sldId="2147483697"/>
          </pc:sldLayoutMkLst>
        </pc:sldLayoutChg>
        <pc:sldLayoutChg chg="modTransition">
          <pc:chgData name="Thompson, Stacy" userId="7f67ec22-d81d-46a0-94de-250a5d7006b3" providerId="ADAL" clId="{45F8CF53-A8D0-4410-B802-73A641745739}" dt="2022-02-25T20:00:01.874" v="17"/>
          <pc:sldLayoutMkLst>
            <pc:docMk/>
            <pc:sldMasterMk cId="1718041589" sldId="2147483690"/>
            <pc:sldLayoutMk cId="173501203" sldId="2147483698"/>
          </pc:sldLayoutMkLst>
        </pc:sldLayoutChg>
        <pc:sldLayoutChg chg="modTransition">
          <pc:chgData name="Thompson, Stacy" userId="7f67ec22-d81d-46a0-94de-250a5d7006b3" providerId="ADAL" clId="{45F8CF53-A8D0-4410-B802-73A641745739}" dt="2022-02-25T20:00:01.874" v="17"/>
          <pc:sldLayoutMkLst>
            <pc:docMk/>
            <pc:sldMasterMk cId="1718041589" sldId="2147483690"/>
            <pc:sldLayoutMk cId="1414540735" sldId="2147483699"/>
          </pc:sldLayoutMkLst>
        </pc:sldLayoutChg>
        <pc:sldLayoutChg chg="modTransition">
          <pc:chgData name="Thompson, Stacy" userId="7f67ec22-d81d-46a0-94de-250a5d7006b3" providerId="ADAL" clId="{45F8CF53-A8D0-4410-B802-73A641745739}" dt="2022-02-25T20:00:01.874" v="17"/>
          <pc:sldLayoutMkLst>
            <pc:docMk/>
            <pc:sldMasterMk cId="1718041589" sldId="2147483690"/>
            <pc:sldLayoutMk cId="2406905086" sldId="2147483700"/>
          </pc:sldLayoutMkLst>
        </pc:sldLayoutChg>
        <pc:sldLayoutChg chg="modTransition">
          <pc:chgData name="Thompson, Stacy" userId="7f67ec22-d81d-46a0-94de-250a5d7006b3" providerId="ADAL" clId="{45F8CF53-A8D0-4410-B802-73A641745739}" dt="2022-02-25T20:00:01.874" v="17"/>
          <pc:sldLayoutMkLst>
            <pc:docMk/>
            <pc:sldMasterMk cId="1718041589" sldId="2147483690"/>
            <pc:sldLayoutMk cId="3565994061" sldId="2147483701"/>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2/25/2022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47342788"/>
      </p:ext>
    </p:extLst>
  </p:cSld>
  <p:clrMapOvr>
    <a:masterClrMapping/>
  </p:clrMapOvr>
  <p:transition spd="slow" advClick="0" advTm="4000">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66307401"/>
      </p:ext>
    </p:extLst>
  </p:cSld>
  <p:clrMapOvr>
    <a:masterClrMapping/>
  </p:clrMapOvr>
  <p:transition spd="slow" advClick="0" advTm="4000">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53271505"/>
      </p:ext>
    </p:extLst>
  </p:cSld>
  <p:clrMapOvr>
    <a:masterClrMapping/>
  </p:clrMapOvr>
  <p:transition spd="slow" advClick="0" advTm="4000">
    <p:cov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dirty="0"/>
              <a:t>Click to edit Master title style</a:t>
            </a:r>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2/25/2022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2759234"/>
      </p:ext>
    </p:extLst>
  </p:cSld>
  <p:clrMapOvr>
    <a:masterClrMapping/>
  </p:clrMapOvr>
  <p:transition spd="slow" advClick="0" advTm="4000">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2/25/2022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60168069"/>
      </p:ext>
    </p:extLst>
  </p:cSld>
  <p:clrMapOvr>
    <a:masterClrMapping/>
  </p:clrMapOvr>
  <p:transition spd="slow" advClick="0" advTm="4000">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dirty="0"/>
              <a:t>Click to edit Master title style</a:t>
            </a:r>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89528122"/>
      </p:ext>
    </p:extLst>
  </p:cSld>
  <p:clrMapOvr>
    <a:masterClrMapping/>
  </p:clrMapOvr>
  <p:transition spd="slow" advClick="0" advTm="4000">
    <p:cove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2/25/2022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89060359"/>
      </p:ext>
    </p:extLst>
  </p:cSld>
  <p:clrMapOvr>
    <a:masterClrMapping/>
  </p:clrMapOvr>
  <p:transition spd="slow" advClick="0" advTm="4000">
    <p:cove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2/25/2022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64098157"/>
      </p:ext>
    </p:extLst>
  </p:cSld>
  <p:clrMapOvr>
    <a:masterClrMapping/>
  </p:clrMapOvr>
  <p:transition spd="slow" advClick="0" advTm="4000">
    <p:cove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2/25/2022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87991784"/>
      </p:ext>
    </p:extLst>
  </p:cSld>
  <p:clrMapOvr>
    <a:masterClrMapping/>
  </p:clrMapOvr>
  <p:transition spd="slow" advClick="0" advTm="4000">
    <p:cove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2/25/2022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66510845"/>
      </p:ext>
    </p:extLst>
  </p:cSld>
  <p:clrMapOvr>
    <a:masterClrMapping/>
  </p:clrMapOvr>
  <p:transition spd="slow" advClick="0" advTm="4000">
    <p:cove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dirty="0"/>
              <a:t>Click to edit Master title style</a:t>
            </a:r>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28521836"/>
      </p:ext>
    </p:extLst>
  </p:cSld>
  <p:clrMapOvr>
    <a:masterClrMapping/>
  </p:clrMapOvr>
  <p:transition spd="slow" advClick="0" advTm="4000">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49379716"/>
      </p:ext>
    </p:extLst>
  </p:cSld>
  <p:clrMapOvr>
    <a:masterClrMapping/>
  </p:clrMapOvr>
  <p:transition spd="slow" advClick="0" advTm="4000">
    <p:cove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dirty="0"/>
              <a:t>Click to edit Master title style</a:t>
            </a:r>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50228656"/>
      </p:ext>
    </p:extLst>
  </p:cSld>
  <p:clrMapOvr>
    <a:masterClrMapping/>
  </p:clrMapOvr>
  <p:transition spd="slow" advClick="0" advTm="4000">
    <p:cove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dirty="0"/>
              <a:pPr/>
              <a:t>2/25/2022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13414110"/>
      </p:ext>
    </p:extLst>
  </p:cSld>
  <p:clrMapOvr>
    <a:masterClrMapping/>
  </p:clrMapOvr>
  <p:transition spd="slow" advClick="0" advTm="4000">
    <p:cove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dirty="0"/>
              <a:t>Click to edit Master title style</a:t>
            </a:r>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57075033"/>
      </p:ext>
    </p:extLst>
  </p:cSld>
  <p:clrMapOvr>
    <a:masterClrMapping/>
  </p:clrMapOvr>
  <p:transition spd="slow" advClick="0" advTm="4000">
    <p:cove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dirty="0"/>
              <a:t>Click to edit Master title style</a:t>
            </a:r>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457390679"/>
      </p:ext>
    </p:extLst>
  </p:cSld>
  <p:clrMapOvr>
    <a:masterClrMapping/>
  </p:clrMapOvr>
  <p:transition spd="slow" advClick="0" advTm="4000">
    <p:cove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dirty="0"/>
              <a:t>Click to edit Master title style</a:t>
            </a:r>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41495118"/>
      </p:ext>
    </p:extLst>
  </p:cSld>
  <p:clrMapOvr>
    <a:masterClrMapping/>
  </p:clrMapOvr>
  <p:transition spd="slow" advClick="0" advTm="4000">
    <p:cove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dirty="0"/>
              <a:t>Click to edit Master title style</a:t>
            </a:r>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dirty="0"/>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548075048"/>
      </p:ext>
    </p:extLst>
  </p:cSld>
  <p:clrMapOvr>
    <a:masterClrMapping/>
  </p:clrMapOvr>
  <p:transition spd="slow" advClick="0" advTm="4000">
    <p:cove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dirty="0"/>
              <a:t>Click to edit Master title style</a:t>
            </a:r>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dirty="0"/>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87353363"/>
      </p:ext>
    </p:extLst>
  </p:cSld>
  <p:clrMapOvr>
    <a:masterClrMapping/>
  </p:clrMapOvr>
  <p:transition spd="slow" advClick="0" advTm="4000">
    <p:cove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2/25/2022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2800419"/>
      </p:ext>
    </p:extLst>
  </p:cSld>
  <p:clrMapOvr>
    <a:masterClrMapping/>
  </p:clrMapOvr>
  <p:transition spd="slow" advClick="0" advTm="4000">
    <p:cove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2/25/2022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66694041"/>
      </p:ext>
    </p:extLst>
  </p:cSld>
  <p:clrMapOvr>
    <a:masterClrMapping/>
  </p:clrMapOvr>
  <p:transition spd="slow" advClick="0" advTm="4000">
    <p:cove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rmAutofit/>
          </a:bodyPr>
          <a:lstStyle>
            <a:lvl1pPr algn="l">
              <a:lnSpc>
                <a:spcPct val="100000"/>
              </a:lnSpc>
              <a:defRPr sz="6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rm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lstStyle/>
          <a:p>
            <a:fld id="{72EA7947-E287-4738-8C82-07CE4F01EF03}" type="datetime2">
              <a:rPr lang="en-US" smtClean="0"/>
              <a:t>Friday, February 25, 2022</a:t>
            </a:fld>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576985487"/>
      </p:ext>
    </p:extLst>
  </p:cSld>
  <p:clrMapOvr>
    <a:masterClrMapping/>
  </p:clrMapOvr>
  <p:transition spd="slow" advClick="0" advTm="4000">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409226454"/>
      </p:ext>
    </p:extLst>
  </p:cSld>
  <p:clrMapOvr>
    <a:masterClrMapping/>
  </p:clrMapOvr>
  <p:transition spd="slow" advClick="0" advTm="4000">
    <p:cove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rmAutofit/>
          </a:bodyPr>
          <a:lstStyle>
            <a:lvl1pPr>
              <a:defRPr lang="en-US" dirty="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lstStyle/>
          <a:p>
            <a:fld id="{6FE8C025-CD7A-4966-867E-81CF82B15267}" type="datetime2">
              <a:rPr lang="en-US" smtClean="0"/>
              <a:t>Friday, February 25, 2022</a:t>
            </a:fld>
            <a:endParaRPr lang="en-US"/>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630973569"/>
      </p:ext>
    </p:extLst>
  </p:cSld>
  <p:clrMapOvr>
    <a:masterClrMapping/>
  </p:clrMapOvr>
  <p:transition spd="slow" advClick="0" advTm="4000">
    <p:cove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4644CBB8-40B8-42F8-9172-07A476341DDA}"/>
              </a:ext>
            </a:extLst>
          </p:cNvPr>
          <p:cNvGrpSpPr/>
          <p:nvPr/>
        </p:nvGrpSpPr>
        <p:grpSpPr>
          <a:xfrm>
            <a:off x="356481" y="879007"/>
            <a:ext cx="734257" cy="760506"/>
            <a:chOff x="5243759" y="1363788"/>
            <a:chExt cx="734257" cy="760506"/>
          </a:xfrm>
        </p:grpSpPr>
        <p:sp>
          <p:nvSpPr>
            <p:cNvPr id="49" name="Freeform 5">
              <a:extLst>
                <a:ext uri="{FF2B5EF4-FFF2-40B4-BE49-F238E27FC236}">
                  <a16:creationId xmlns:a16="http://schemas.microsoft.com/office/drawing/2014/main" id="{35CE073E-302A-4AA7-98C7-8667DDDCFA18}"/>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Freeform 6">
              <a:extLst>
                <a:ext uri="{FF2B5EF4-FFF2-40B4-BE49-F238E27FC236}">
                  <a16:creationId xmlns:a16="http://schemas.microsoft.com/office/drawing/2014/main" id="{4FD1AE2F-DD70-4E93-B905-E052A23F0B1C}"/>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Freeform 8">
              <a:extLst>
                <a:ext uri="{FF2B5EF4-FFF2-40B4-BE49-F238E27FC236}">
                  <a16:creationId xmlns:a16="http://schemas.microsoft.com/office/drawing/2014/main" id="{E8D529E5-8838-47F0-98A4-2D46F11E499C}"/>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5DA2564-D3DB-48AD-83F0-6CC6B5743960}"/>
              </a:ext>
            </a:extLst>
          </p:cNvPr>
          <p:cNvSpPr>
            <a:spLocks noGrp="1"/>
          </p:cNvSpPr>
          <p:nvPr>
            <p:ph type="title"/>
          </p:nvPr>
        </p:nvSpPr>
        <p:spPr>
          <a:xfrm>
            <a:off x="563563" y="474345"/>
            <a:ext cx="11077574" cy="2954655"/>
          </a:xfrm>
        </p:spPr>
        <p:txBody>
          <a:bodyPr vert="horz" wrap="square" lIns="0" tIns="0" rIns="0" bIns="0" rtlCol="0" anchor="b" anchorCtr="0">
            <a:normAutofit/>
          </a:bodyPr>
          <a:lstStyle>
            <a:lvl1pPr>
              <a:defRPr lang="en-US" sz="6400" dirty="0"/>
            </a:lvl1pPr>
          </a:lstStyle>
          <a:p>
            <a:pPr lvl="0">
              <a:lnSpc>
                <a:spcPct val="100000"/>
              </a:lnSpc>
            </a:pPr>
            <a:r>
              <a:rPr lang="en-US"/>
              <a:t>Click to edit Master title style</a:t>
            </a:r>
            <a:endParaRPr lang="en-US" dirty="0"/>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fld id="{FE809929-0719-4517-94D6-FDF7F99E70F6}" type="datetime2">
              <a:rPr lang="en-US" smtClean="0"/>
              <a:t>Friday, February 25, 2022</a:t>
            </a:fld>
            <a:endParaRPr lang="en-US"/>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 name="Text Placeholder 2">
            <a:extLst>
              <a:ext uri="{FF2B5EF4-FFF2-40B4-BE49-F238E27FC236}">
                <a16:creationId xmlns:a16="http://schemas.microsoft.com/office/drawing/2014/main" id="{76EEA752-36DA-440B-8747-0EB2914080EE}"/>
              </a:ext>
            </a:extLst>
          </p:cNvPr>
          <p:cNvSpPr>
            <a:spLocks noGrp="1"/>
          </p:cNvSpPr>
          <p:nvPr>
            <p:ph type="body" idx="1"/>
          </p:nvPr>
        </p:nvSpPr>
        <p:spPr>
          <a:xfrm>
            <a:off x="566271" y="3629772"/>
            <a:ext cx="11074866" cy="2678953"/>
          </a:xfrm>
        </p:spPr>
        <p:txBody>
          <a:bodyPr>
            <a:normAutofit/>
          </a:bodyPr>
          <a:lstStyle>
            <a:lvl1pPr marL="0" indent="0">
              <a:lnSpc>
                <a:spcPct val="110000"/>
              </a:lnSpc>
              <a:spcBef>
                <a:spcPts val="0"/>
              </a:spcBef>
              <a:buNone/>
              <a:defRPr sz="2400">
                <a:solidFill>
                  <a:schemeClr val="tx1">
                    <a:alpha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1" name="Freeform: Shape 40">
            <a:extLst>
              <a:ext uri="{FF2B5EF4-FFF2-40B4-BE49-F238E27FC236}">
                <a16:creationId xmlns:a16="http://schemas.microsoft.com/office/drawing/2014/main" id="{0BCC02B0-8581-4752-B7BC-3CE1EF17B9F7}"/>
              </a:ext>
            </a:extLst>
          </p:cNvPr>
          <p:cNvSpPr>
            <a:spLocks noChangeAspect="1"/>
          </p:cNvSpPr>
          <p:nvPr/>
        </p:nvSpPr>
        <p:spPr>
          <a:xfrm rot="18900000">
            <a:off x="11209132" y="4448189"/>
            <a:ext cx="999200" cy="1262947"/>
          </a:xfrm>
          <a:custGeom>
            <a:avLst/>
            <a:gdLst>
              <a:gd name="connsiteX0" fmla="*/ 540000 w 999200"/>
              <a:gd name="connsiteY0" fmla="*/ 0 h 1262947"/>
              <a:gd name="connsiteX1" fmla="*/ 999200 w 999200"/>
              <a:gd name="connsiteY1" fmla="*/ 815317 h 1262947"/>
              <a:gd name="connsiteX2" fmla="*/ 552185 w 999200"/>
              <a:gd name="connsiteY2" fmla="*/ 1262333 h 1262947"/>
              <a:gd name="connsiteX3" fmla="*/ 540000 w 999200"/>
              <a:gd name="connsiteY3" fmla="*/ 1262947 h 1262947"/>
              <a:gd name="connsiteX4" fmla="*/ 0 w 999200"/>
              <a:gd name="connsiteY4" fmla="*/ 992947 h 1262947"/>
              <a:gd name="connsiteX5" fmla="*/ 10971 w 999200"/>
              <a:gd name="connsiteY5" fmla="*/ 938533 h 1262947"/>
              <a:gd name="connsiteX6" fmla="*/ 15626 w 999200"/>
              <a:gd name="connsiteY6" fmla="*/ 931034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200" h="1262947">
                <a:moveTo>
                  <a:pt x="540000" y="0"/>
                </a:moveTo>
                <a:lnTo>
                  <a:pt x="999200" y="815317"/>
                </a:lnTo>
                <a:lnTo>
                  <a:pt x="552185" y="1262333"/>
                </a:lnTo>
                <a:lnTo>
                  <a:pt x="540000" y="1262947"/>
                </a:lnTo>
                <a:cubicBezTo>
                  <a:pt x="241766" y="1262947"/>
                  <a:pt x="0" y="1142064"/>
                  <a:pt x="0" y="992947"/>
                </a:cubicBezTo>
                <a:cubicBezTo>
                  <a:pt x="0" y="974307"/>
                  <a:pt x="3778" y="956109"/>
                  <a:pt x="10971" y="938533"/>
                </a:cubicBezTo>
                <a:lnTo>
                  <a:pt x="15626" y="931034"/>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254000" dist="101600" dir="42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Freeform: Shape 42">
            <a:extLst>
              <a:ext uri="{FF2B5EF4-FFF2-40B4-BE49-F238E27FC236}">
                <a16:creationId xmlns:a16="http://schemas.microsoft.com/office/drawing/2014/main" id="{EA0FF4DB-8180-4D26-AEAE-7ECDB670F71D}"/>
              </a:ext>
            </a:extLst>
          </p:cNvPr>
          <p:cNvSpPr/>
          <p:nvPr/>
        </p:nvSpPr>
        <p:spPr>
          <a:xfrm rot="2700000">
            <a:off x="11686937" y="4853516"/>
            <a:ext cx="540000" cy="978284"/>
          </a:xfrm>
          <a:custGeom>
            <a:avLst/>
            <a:gdLst>
              <a:gd name="connsiteX0" fmla="*/ 113288 w 540000"/>
              <a:gd name="connsiteY0" fmla="*/ 0 h 978284"/>
              <a:gd name="connsiteX1" fmla="*/ 539386 w 540000"/>
              <a:gd name="connsiteY1" fmla="*/ 426099 h 978284"/>
              <a:gd name="connsiteX2" fmla="*/ 540000 w 540000"/>
              <a:gd name="connsiteY2" fmla="*/ 438284 h 978284"/>
              <a:gd name="connsiteX3" fmla="*/ 270000 w 540000"/>
              <a:gd name="connsiteY3" fmla="*/ 978284 h 978284"/>
              <a:gd name="connsiteX4" fmla="*/ 0 w 540000"/>
              <a:gd name="connsiteY4" fmla="*/ 438284 h 978284"/>
              <a:gd name="connsiteX5" fmla="*/ 79081 w 540000"/>
              <a:gd name="connsiteY5" fmla="*/ 56446 h 97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 h="978284">
                <a:moveTo>
                  <a:pt x="113288" y="0"/>
                </a:moveTo>
                <a:lnTo>
                  <a:pt x="539386" y="426099"/>
                </a:lnTo>
                <a:lnTo>
                  <a:pt x="540000" y="438284"/>
                </a:lnTo>
                <a:cubicBezTo>
                  <a:pt x="540000" y="736518"/>
                  <a:pt x="419117" y="978284"/>
                  <a:pt x="270000" y="978284"/>
                </a:cubicBezTo>
                <a:cubicBezTo>
                  <a:pt x="120883" y="978284"/>
                  <a:pt x="0" y="736518"/>
                  <a:pt x="0" y="438284"/>
                </a:cubicBezTo>
                <a:cubicBezTo>
                  <a:pt x="0" y="289167"/>
                  <a:pt x="30220" y="154167"/>
                  <a:pt x="79081" y="56446"/>
                </a:cubicBezTo>
                <a:close/>
              </a:path>
            </a:pathLst>
          </a:cu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054636593"/>
      </p:ext>
    </p:extLst>
  </p:cSld>
  <p:clrMapOvr>
    <a:masterClrMapping/>
  </p:clrMapOvr>
  <p:transition spd="slow" advClick="0" advTm="4000">
    <p:cove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lstStyle/>
          <a:p>
            <a:fld id="{20E95673-5512-4AAA-9AEB-E00C61EC65D5}" type="datetime2">
              <a:rPr lang="en-US" smtClean="0"/>
              <a:t>Friday, February 25, 2022</a:t>
            </a:fld>
            <a:endParaRPr lang="en-US"/>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4292749165"/>
      </p:ext>
    </p:extLst>
  </p:cSld>
  <p:clrMapOvr>
    <a:masterClrMapping/>
  </p:clrMapOvr>
  <p:transition spd="slow" advClick="0" advTm="4000">
    <p:cove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881275"/>
            <a:ext cx="5437186" cy="535354"/>
          </a:xfrm>
        </p:spPr>
        <p:txBody>
          <a:bodyPr anchor="b">
            <a:norm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577270"/>
            <a:ext cx="5429114"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881275"/>
            <a:ext cx="5436392" cy="535354"/>
          </a:xfrm>
        </p:spPr>
        <p:txBody>
          <a:bodyPr vert="horz" wrap="square" lIns="0" tIns="0" rIns="0" bIns="0" rtlCol="0" anchor="b">
            <a:normAutofit/>
          </a:bodyPr>
          <a:lstStyle>
            <a:lvl1pPr>
              <a:defRPr lang="en-US" sz="1400" b="0" cap="all" spc="200" baseline="0" dirty="0">
                <a:solidFill>
                  <a:schemeClr val="tx1"/>
                </a:solidFill>
              </a:defRPr>
            </a:lvl1pPr>
          </a:lstStyle>
          <a:p>
            <a:pPr marL="0" lvl="0" indent="0">
              <a:buNone/>
            </a:pPr>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577270"/>
            <a:ext cx="5436391"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lstStyle/>
          <a:p>
            <a:fld id="{C13138FA-2E87-4873-8BBA-13E447C9A99A}" type="datetime2">
              <a:rPr lang="en-US" smtClean="0"/>
              <a:t>Friday, February 25, 2022</a:t>
            </a:fld>
            <a:endParaRPr lang="en-US"/>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lstStyle/>
          <a:p>
            <a:r>
              <a:rPr lang="en-US"/>
              <a:t>Sample Footer</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34042999"/>
      </p:ext>
    </p:extLst>
  </p:cSld>
  <p:clrMapOvr>
    <a:masterClrMapping/>
  </p:clrMapOvr>
  <p:transition spd="slow" advClick="0" advTm="4000">
    <p:cove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053C-0E9C-4159-B7C9-6AB74343918D}"/>
              </a:ext>
            </a:extLst>
          </p:cNvPr>
          <p:cNvSpPr>
            <a:spLocks noGrp="1"/>
          </p:cNvSpPr>
          <p:nvPr>
            <p:ph type="title"/>
          </p:nvPr>
        </p:nvSpPr>
        <p:spPr>
          <a:xfrm>
            <a:off x="3359149" y="550799"/>
            <a:ext cx="8283313" cy="5542025"/>
          </a:xfrm>
        </p:spPr>
        <p:txBody>
          <a:bodyPr vert="horz" wrap="square" lIns="0" tIns="0" rIns="0" bIns="0" rtlCol="0" anchor="ctr" anchorCtr="0">
            <a:normAutofit/>
          </a:bodyPr>
          <a:lstStyle>
            <a:lvl1pPr>
              <a:defRPr lang="en-US" dirty="0"/>
            </a:lvl1pPr>
          </a:lstStyle>
          <a:p>
            <a:pPr lvl="0">
              <a:lnSpc>
                <a:spcPct val="100000"/>
              </a:lnSpc>
            </a:pPr>
            <a:r>
              <a:rPr lang="en-US"/>
              <a:t>Click to edit Master title style</a:t>
            </a:r>
            <a:endParaRPr lang="en-US" dirty="0"/>
          </a:p>
        </p:txBody>
      </p:sp>
      <p:sp>
        <p:nvSpPr>
          <p:cNvPr id="3" name="Date Placeholder 2">
            <a:extLst>
              <a:ext uri="{FF2B5EF4-FFF2-40B4-BE49-F238E27FC236}">
                <a16:creationId xmlns:a16="http://schemas.microsoft.com/office/drawing/2014/main" id="{D4F51F65-E111-4656-83BE-CFCDE2DD6CD6}"/>
              </a:ext>
            </a:extLst>
          </p:cNvPr>
          <p:cNvSpPr>
            <a:spLocks noGrp="1"/>
          </p:cNvSpPr>
          <p:nvPr>
            <p:ph type="dt" sz="half" idx="10"/>
          </p:nvPr>
        </p:nvSpPr>
        <p:spPr/>
        <p:txBody>
          <a:bodyPr/>
          <a:lstStyle/>
          <a:p>
            <a:fld id="{D75BB40A-97BD-4BFB-B639-0BFF95FDE8B7}" type="datetime2">
              <a:rPr lang="en-US" smtClean="0"/>
              <a:t>Friday, February 25, 2022</a:t>
            </a:fld>
            <a:endParaRPr lang="en-US"/>
          </a:p>
        </p:txBody>
      </p:sp>
      <p:sp>
        <p:nvSpPr>
          <p:cNvPr id="4" name="Footer Placeholder 3">
            <a:extLst>
              <a:ext uri="{FF2B5EF4-FFF2-40B4-BE49-F238E27FC236}">
                <a16:creationId xmlns:a16="http://schemas.microsoft.com/office/drawing/2014/main" id="{F9FF82CB-2D17-4918-821E-485475CF243B}"/>
              </a:ext>
            </a:extLst>
          </p:cNvPr>
          <p:cNvSpPr>
            <a:spLocks noGrp="1"/>
          </p:cNvSpPr>
          <p:nvPr>
            <p:ph type="ftr" sz="quarter" idx="11"/>
          </p:nvPr>
        </p:nvSpPr>
        <p:spPr/>
        <p:txBody>
          <a:bodyPr/>
          <a:lstStyle/>
          <a:p>
            <a:r>
              <a:rPr lang="en-US"/>
              <a:t>Sample Footer</a:t>
            </a:r>
          </a:p>
        </p:txBody>
      </p:sp>
      <p:sp>
        <p:nvSpPr>
          <p:cNvPr id="5" name="Slide Number Placeholder 4">
            <a:extLst>
              <a:ext uri="{FF2B5EF4-FFF2-40B4-BE49-F238E27FC236}">
                <a16:creationId xmlns:a16="http://schemas.microsoft.com/office/drawing/2014/main" id="{7B66589D-A056-4817-AE15-39D87FE13169}"/>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9" name="Freeform: Shape 38">
            <a:extLst>
              <a:ext uri="{FF2B5EF4-FFF2-40B4-BE49-F238E27FC236}">
                <a16:creationId xmlns:a16="http://schemas.microsoft.com/office/drawing/2014/main" id="{E489F067-39E1-4757-BC11-6169A343F2E1}"/>
              </a:ext>
            </a:extLst>
          </p:cNvPr>
          <p:cNvSpPr>
            <a:spLocks noChangeAspect="1"/>
          </p:cNvSpPr>
          <p:nvPr/>
        </p:nvSpPr>
        <p:spPr>
          <a:xfrm rot="18900000" flipV="1">
            <a:off x="-410727" y="3958416"/>
            <a:ext cx="3536330" cy="1853969"/>
          </a:xfrm>
          <a:custGeom>
            <a:avLst/>
            <a:gdLst>
              <a:gd name="connsiteX0" fmla="*/ 3536330 w 3536330"/>
              <a:gd name="connsiteY0" fmla="*/ 1853969 h 1853969"/>
              <a:gd name="connsiteX1" fmla="*/ 1682362 w 3536330"/>
              <a:gd name="connsiteY1" fmla="*/ 0 h 1853969"/>
              <a:gd name="connsiteX2" fmla="*/ 52157 w 3536330"/>
              <a:gd name="connsiteY2" fmla="*/ 970257 h 1853969"/>
              <a:gd name="connsiteX3" fmla="*/ 0 w 3536330"/>
              <a:gd name="connsiteY3" fmla="*/ 1078528 h 1853969"/>
              <a:gd name="connsiteX4" fmla="*/ 757215 w 3536330"/>
              <a:gd name="connsiteY4" fmla="*/ 1835743 h 1853969"/>
              <a:gd name="connsiteX5" fmla="*/ 774211 w 3536330"/>
              <a:gd name="connsiteY5" fmla="*/ 1667149 h 1853969"/>
              <a:gd name="connsiteX6" fmla="*/ 1682362 w 3536330"/>
              <a:gd name="connsiteY6" fmla="*/ 926985 h 1853969"/>
              <a:gd name="connsiteX7" fmla="*/ 2609345 w 3536330"/>
              <a:gd name="connsiteY7" fmla="*/ 1853969 h 185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6330" h="1853969">
                <a:moveTo>
                  <a:pt x="3536330" y="1853969"/>
                </a:moveTo>
                <a:cubicBezTo>
                  <a:pt x="3536330" y="830051"/>
                  <a:pt x="2706280" y="0"/>
                  <a:pt x="1682362" y="0"/>
                </a:cubicBezTo>
                <a:cubicBezTo>
                  <a:pt x="978418" y="0"/>
                  <a:pt x="366107" y="392328"/>
                  <a:pt x="52157" y="970257"/>
                </a:cubicBezTo>
                <a:lnTo>
                  <a:pt x="0" y="1078528"/>
                </a:lnTo>
                <a:lnTo>
                  <a:pt x="757215" y="1835743"/>
                </a:lnTo>
                <a:lnTo>
                  <a:pt x="774211" y="1667149"/>
                </a:lnTo>
                <a:cubicBezTo>
                  <a:pt x="860649" y="1244739"/>
                  <a:pt x="1234397" y="926985"/>
                  <a:pt x="1682362" y="926985"/>
                </a:cubicBezTo>
                <a:cubicBezTo>
                  <a:pt x="2194320" y="926985"/>
                  <a:pt x="2609345" y="1342010"/>
                  <a:pt x="2609345" y="1853969"/>
                </a:cubicBezTo>
                <a:close/>
              </a:path>
            </a:pathLst>
          </a:custGeom>
          <a:gradFill flip="none" rotWithShape="1">
            <a:gsLst>
              <a:gs pos="97000">
                <a:schemeClr val="bg2"/>
              </a:gs>
              <a:gs pos="31000">
                <a:schemeClr val="bg2">
                  <a:lumMod val="90000"/>
                  <a:lumOff val="10000"/>
                </a:schemeClr>
              </a:gs>
            </a:gsLst>
            <a:lin ang="15000000" scaled="0"/>
            <a:tileRect/>
          </a:gradFill>
          <a:ln>
            <a:noFill/>
          </a:ln>
          <a:effectLst>
            <a:innerShdw blurRad="355600" dist="101600" dir="16200000">
              <a:schemeClr val="accent1">
                <a:lumMod val="60000"/>
                <a:lumOff val="40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Shape 32">
            <a:extLst>
              <a:ext uri="{FF2B5EF4-FFF2-40B4-BE49-F238E27FC236}">
                <a16:creationId xmlns:a16="http://schemas.microsoft.com/office/drawing/2014/main" id="{DD231011-607F-42F1-B2D9-2BA8E91CC6AF}"/>
              </a:ext>
            </a:extLst>
          </p:cNvPr>
          <p:cNvSpPr>
            <a:spLocks noChangeAspect="1"/>
          </p:cNvSpPr>
          <p:nvPr/>
        </p:nvSpPr>
        <p:spPr>
          <a:xfrm rot="18900000" flipV="1">
            <a:off x="-481151" y="3649708"/>
            <a:ext cx="3478701" cy="2164843"/>
          </a:xfrm>
          <a:custGeom>
            <a:avLst/>
            <a:gdLst>
              <a:gd name="connsiteX0" fmla="*/ 3478701 w 3478701"/>
              <a:gd name="connsiteY0" fmla="*/ 2164843 h 2164843"/>
              <a:gd name="connsiteX1" fmla="*/ 1624733 w 3478701"/>
              <a:gd name="connsiteY1" fmla="*/ 0 h 2164843"/>
              <a:gd name="connsiteX2" fmla="*/ 87393 w 3478701"/>
              <a:gd name="connsiteY2" fmla="*/ 954459 h 2164843"/>
              <a:gd name="connsiteX3" fmla="*/ 0 w 3478701"/>
              <a:gd name="connsiteY3" fmla="*/ 1122434 h 2164843"/>
              <a:gd name="connsiteX4" fmla="*/ 736015 w 3478701"/>
              <a:gd name="connsiteY4" fmla="*/ 1858449 h 2164843"/>
              <a:gd name="connsiteX5" fmla="*/ 739424 w 3478701"/>
              <a:gd name="connsiteY5" fmla="*/ 1842964 h 2164843"/>
              <a:gd name="connsiteX6" fmla="*/ 1624733 w 3478701"/>
              <a:gd name="connsiteY6" fmla="*/ 1082422 h 2164843"/>
              <a:gd name="connsiteX7" fmla="*/ 2551716 w 3478701"/>
              <a:gd name="connsiteY7" fmla="*/ 2164843 h 2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701" h="2164843">
                <a:moveTo>
                  <a:pt x="3478701" y="2164843"/>
                </a:moveTo>
                <a:cubicBezTo>
                  <a:pt x="3478701" y="969234"/>
                  <a:pt x="2648651" y="0"/>
                  <a:pt x="1624733" y="0"/>
                </a:cubicBezTo>
                <a:cubicBezTo>
                  <a:pt x="984784" y="0"/>
                  <a:pt x="420564" y="378607"/>
                  <a:pt x="87393" y="954459"/>
                </a:cubicBezTo>
                <a:lnTo>
                  <a:pt x="0" y="1122434"/>
                </a:lnTo>
                <a:lnTo>
                  <a:pt x="736015" y="1858449"/>
                </a:lnTo>
                <a:lnTo>
                  <a:pt x="739424" y="1842964"/>
                </a:lnTo>
                <a:cubicBezTo>
                  <a:pt x="856791" y="1402344"/>
                  <a:pt x="1208766" y="1082422"/>
                  <a:pt x="1624733" y="1082422"/>
                </a:cubicBezTo>
                <a:cubicBezTo>
                  <a:pt x="2136692" y="1082422"/>
                  <a:pt x="2551716" y="1567038"/>
                  <a:pt x="2551716" y="2164843"/>
                </a:cubicBezTo>
                <a:close/>
              </a:path>
            </a:pathLst>
          </a:custGeom>
          <a:solidFill>
            <a:schemeClr val="bg2">
              <a:lumMod val="50000"/>
              <a:lumOff val="50000"/>
              <a:alpha val="40000"/>
            </a:schemeClr>
          </a:solid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Oval 23">
            <a:extLst>
              <a:ext uri="{FF2B5EF4-FFF2-40B4-BE49-F238E27FC236}">
                <a16:creationId xmlns:a16="http://schemas.microsoft.com/office/drawing/2014/main" id="{EC472EFA-56B5-4A41-8D4B-E9F37727F34D}"/>
              </a:ext>
            </a:extLst>
          </p:cNvPr>
          <p:cNvSpPr/>
          <p:nvPr/>
        </p:nvSpPr>
        <p:spPr>
          <a:xfrm rot="13500000" flipV="1">
            <a:off x="1512277" y="2840042"/>
            <a:ext cx="214196" cy="933178"/>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a:extLst>
              <a:ext uri="{FF2B5EF4-FFF2-40B4-BE49-F238E27FC236}">
                <a16:creationId xmlns:a16="http://schemas.microsoft.com/office/drawing/2014/main" id="{33781B6C-21AD-489D-A3CB-522BB2AC543F}"/>
              </a:ext>
            </a:extLst>
          </p:cNvPr>
          <p:cNvSpPr>
            <a:spLocks noChangeAspect="1"/>
          </p:cNvSpPr>
          <p:nvPr/>
        </p:nvSpPr>
        <p:spPr>
          <a:xfrm>
            <a:off x="1780661" y="385236"/>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1" name="Group 50">
            <a:extLst>
              <a:ext uri="{FF2B5EF4-FFF2-40B4-BE49-F238E27FC236}">
                <a16:creationId xmlns:a16="http://schemas.microsoft.com/office/drawing/2014/main" id="{01AD5B80-530E-44CD-8D4A-2796FB214CBF}"/>
              </a:ext>
            </a:extLst>
          </p:cNvPr>
          <p:cNvGrpSpPr/>
          <p:nvPr/>
        </p:nvGrpSpPr>
        <p:grpSpPr>
          <a:xfrm>
            <a:off x="623181" y="1514007"/>
            <a:ext cx="734257" cy="760506"/>
            <a:chOff x="5243759" y="1363788"/>
            <a:chExt cx="734257" cy="760506"/>
          </a:xfrm>
        </p:grpSpPr>
        <p:sp>
          <p:nvSpPr>
            <p:cNvPr id="52" name="Freeform 5">
              <a:extLst>
                <a:ext uri="{FF2B5EF4-FFF2-40B4-BE49-F238E27FC236}">
                  <a16:creationId xmlns:a16="http://schemas.microsoft.com/office/drawing/2014/main" id="{2F746AA8-9050-4515-9B17-BC850368529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Freeform 6">
              <a:extLst>
                <a:ext uri="{FF2B5EF4-FFF2-40B4-BE49-F238E27FC236}">
                  <a16:creationId xmlns:a16="http://schemas.microsoft.com/office/drawing/2014/main" id="{23EC1AC3-1698-46D5-80B7-F22F15E1A5E4}"/>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Freeform 8">
              <a:extLst>
                <a:ext uri="{FF2B5EF4-FFF2-40B4-BE49-F238E27FC236}">
                  <a16:creationId xmlns:a16="http://schemas.microsoft.com/office/drawing/2014/main" id="{73766156-553C-46EB-93FA-4F37CC0FF5CF}"/>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1753974092"/>
      </p:ext>
    </p:extLst>
  </p:cSld>
  <p:clrMapOvr>
    <a:masterClrMapping/>
  </p:clrMapOvr>
  <p:transition spd="slow" advClick="0" advTm="4000">
    <p:cove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lstStyle/>
          <a:p>
            <a:fld id="{9EE9E0E3-ECF6-4CFE-8698-AEFEBCECC3C0}" type="datetime2">
              <a:rPr lang="en-US" smtClean="0"/>
              <a:t>Friday, February 25, 2022</a:t>
            </a:fld>
            <a:endParaRPr lang="en-US"/>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lstStyle/>
          <a:p>
            <a:r>
              <a:rPr lang="en-US"/>
              <a:t>Sample Footer</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240079956"/>
      </p:ext>
    </p:extLst>
  </p:cSld>
  <p:clrMapOvr>
    <a:masterClrMapping/>
  </p:clrMapOvr>
  <p:transition spd="slow" advClick="0" advTm="4000">
    <p:cove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rm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lstStyle/>
          <a:p>
            <a:fld id="{251462FC-960E-4740-921F-B36862979F21}" type="datetime2">
              <a:rPr lang="en-US" smtClean="0"/>
              <a:t>Friday, February 25, 2022</a:t>
            </a:fld>
            <a:endParaRPr lang="en-US"/>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73501203"/>
      </p:ext>
    </p:extLst>
  </p:cSld>
  <p:clrMapOvr>
    <a:masterClrMapping/>
  </p:clrMapOvr>
  <p:transition spd="slow" advClick="0" advTm="4000">
    <p:cove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98F1FBA-F8BB-42CF-8B3E-D19AAFEE96C1}"/>
              </a:ext>
            </a:extLst>
          </p:cNvPr>
          <p:cNvGrpSpPr/>
          <p:nvPr/>
        </p:nvGrpSpPr>
        <p:grpSpPr>
          <a:xfrm>
            <a:off x="334964" y="5115518"/>
            <a:ext cx="734257" cy="760506"/>
            <a:chOff x="5243759" y="1363788"/>
            <a:chExt cx="734257" cy="760506"/>
          </a:xfrm>
        </p:grpSpPr>
        <p:sp>
          <p:nvSpPr>
            <p:cNvPr id="18" name="Freeform 5">
              <a:extLst>
                <a:ext uri="{FF2B5EF4-FFF2-40B4-BE49-F238E27FC236}">
                  <a16:creationId xmlns:a16="http://schemas.microsoft.com/office/drawing/2014/main" id="{60EE09DD-C3DB-4266-BCC3-A765CFFBF37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6">
              <a:extLst>
                <a:ext uri="{FF2B5EF4-FFF2-40B4-BE49-F238E27FC236}">
                  <a16:creationId xmlns:a16="http://schemas.microsoft.com/office/drawing/2014/main" id="{5F301FE0-96DC-4EFB-BBEE-AED762C337C9}"/>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Freeform 8">
              <a:extLst>
                <a:ext uri="{FF2B5EF4-FFF2-40B4-BE49-F238E27FC236}">
                  <a16:creationId xmlns:a16="http://schemas.microsoft.com/office/drawing/2014/main" id="{3BEAD276-8850-4C0C-9777-8537000D522A}"/>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E5EE0A0-B07E-479B-9684-4BD09FA4376C}"/>
              </a:ext>
            </a:extLst>
          </p:cNvPr>
          <p:cNvSpPr>
            <a:spLocks noGrp="1"/>
          </p:cNvSpPr>
          <p:nvPr>
            <p:ph type="title"/>
          </p:nvPr>
        </p:nvSpPr>
        <p:spPr>
          <a:xfrm>
            <a:off x="550863" y="575409"/>
            <a:ext cx="4500562" cy="984885"/>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Picture Placeholder 2">
            <a:extLst>
              <a:ext uri="{FF2B5EF4-FFF2-40B4-BE49-F238E27FC236}">
                <a16:creationId xmlns:a16="http://schemas.microsoft.com/office/drawing/2014/main" id="{C11893A9-3462-4F51-83AE-5D2F124B985F}"/>
              </a:ext>
            </a:extLst>
          </p:cNvPr>
          <p:cNvSpPr>
            <a:spLocks noGrp="1"/>
          </p:cNvSpPr>
          <p:nvPr>
            <p:ph type="pic" idx="1"/>
          </p:nvPr>
        </p:nvSpPr>
        <p:spPr>
          <a:xfrm>
            <a:off x="5267324" y="575409"/>
            <a:ext cx="6373813" cy="5733316"/>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BA9240C-79C0-4A88-A476-725DE1B9C28F}"/>
              </a:ext>
            </a:extLst>
          </p:cNvPr>
          <p:cNvSpPr>
            <a:spLocks noGrp="1"/>
          </p:cNvSpPr>
          <p:nvPr>
            <p:ph type="body" sz="half" idx="2"/>
          </p:nvPr>
        </p:nvSpPr>
        <p:spPr>
          <a:xfrm>
            <a:off x="550863" y="1776195"/>
            <a:ext cx="4500562" cy="4532530"/>
          </a:xfrm>
        </p:spPr>
        <p:txBody>
          <a:bodyPr anchor="t" anchorCtr="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lstStyle/>
          <a:p>
            <a:fld id="{E50BC9E2-CB44-4C05-9BB5-496C18A241E0}" type="datetime2">
              <a:rPr lang="en-US" smtClean="0"/>
              <a:t>Friday, February 25, 2022</a:t>
            </a:fld>
            <a:endParaRPr lang="en-US"/>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414540735"/>
      </p:ext>
    </p:extLst>
  </p:cSld>
  <p:clrMapOvr>
    <a:masterClrMapping/>
  </p:clrMapOvr>
  <p:transition spd="slow" advClick="0" advTm="4000">
    <p:cove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79361-B9A1-48F2-9473-23DE30E2D151}"/>
              </a:ext>
            </a:extLst>
          </p:cNvPr>
          <p:cNvSpPr>
            <a:spLocks noGrp="1"/>
          </p:cNvSpPr>
          <p:nvPr>
            <p:ph type="title"/>
          </p:nvPr>
        </p:nvSpPr>
        <p:spPr>
          <a:xfrm>
            <a:off x="550862" y="503906"/>
            <a:ext cx="11090275" cy="1333057"/>
          </a:xfrm>
        </p:spPr>
        <p:txBody>
          <a:bodyPr vert="horz" wrap="square" lIns="0" tIns="0" rIns="0" bIns="0" rtlCol="0" anchor="t" anchorCtr="0">
            <a:normAutofit/>
          </a:bodyPr>
          <a:lstStyle>
            <a:lvl1pPr>
              <a:defRPr lang="en-US" dirty="0"/>
            </a:lvl1pPr>
          </a:lstStyle>
          <a:p>
            <a:pPr lvl="0"/>
            <a:r>
              <a:rPr lang="en-US"/>
              <a:t>Click to edit Master title style</a:t>
            </a:r>
            <a:endParaRPr lang="en-US" dirty="0"/>
          </a:p>
        </p:txBody>
      </p:sp>
      <p:sp>
        <p:nvSpPr>
          <p:cNvPr id="3" name="Vertical Text Placeholder 2">
            <a:extLst>
              <a:ext uri="{FF2B5EF4-FFF2-40B4-BE49-F238E27FC236}">
                <a16:creationId xmlns:a16="http://schemas.microsoft.com/office/drawing/2014/main" id="{FD986779-C2F3-447D-85F7-F6B0E2C97D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lstStyle/>
          <a:p>
            <a:fld id="{EE2EBD84-71F4-4271-8C46-0D47C0A9B12E}" type="datetime2">
              <a:rPr lang="en-US" smtClean="0"/>
              <a:t>Friday, February 25, 2022</a:t>
            </a:fld>
            <a:endParaRPr lang="en-US"/>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406905086"/>
      </p:ext>
    </p:extLst>
  </p:cSld>
  <p:clrMapOvr>
    <a:masterClrMapping/>
  </p:clrMapOvr>
  <p:transition spd="slow" advClick="0" advTm="4000">
    <p:cove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56583A-514F-4632-820D-E7EE236A46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73CBBB-7DDC-4437-8C7D-22A1C35202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69EBF-DA20-4024-8006-B158D571E08E}"/>
              </a:ext>
            </a:extLst>
          </p:cNvPr>
          <p:cNvSpPr>
            <a:spLocks noGrp="1"/>
          </p:cNvSpPr>
          <p:nvPr>
            <p:ph type="dt" sz="half" idx="10"/>
          </p:nvPr>
        </p:nvSpPr>
        <p:spPr/>
        <p:txBody>
          <a:bodyPr/>
          <a:lstStyle/>
          <a:p>
            <a:fld id="{ABAE0CE1-F450-4107-B2CB-17B18F8A3F4A}" type="datetime2">
              <a:rPr lang="en-US" smtClean="0"/>
              <a:t>Friday, February 25, 2022</a:t>
            </a:fld>
            <a:endParaRPr lang="en-US"/>
          </a:p>
        </p:txBody>
      </p:sp>
      <p:sp>
        <p:nvSpPr>
          <p:cNvPr id="5" name="Footer Placeholder 4">
            <a:extLst>
              <a:ext uri="{FF2B5EF4-FFF2-40B4-BE49-F238E27FC236}">
                <a16:creationId xmlns:a16="http://schemas.microsoft.com/office/drawing/2014/main" id="{ADBAC8B9-14B5-4DF1-994D-AB47DB3BA0C5}"/>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C7876582-5F9B-4F5E-AAD5-D608CB68EA3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565994061"/>
      </p:ext>
    </p:extLst>
  </p:cSld>
  <p:clrMapOvr>
    <a:masterClrMapping/>
  </p:clrMapOvr>
  <p:transition spd="slow" advClick="0" advTm="4000">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2/25/2022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73203789"/>
      </p:ext>
    </p:extLst>
  </p:cSld>
  <p:clrMapOvr>
    <a:masterClrMapping/>
  </p:clrMapOvr>
  <p:transition spd="slow" advClick="0" advTm="4000">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2/25/2022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70669621"/>
      </p:ext>
    </p:extLst>
  </p:cSld>
  <p:clrMapOvr>
    <a:masterClrMapping/>
  </p:clrMapOvr>
  <p:transition spd="slow" advClick="0" advTm="4000">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2/25/2022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77655313"/>
      </p:ext>
    </p:extLst>
  </p:cSld>
  <p:clrMapOvr>
    <a:masterClrMapping/>
  </p:clrMapOvr>
  <p:transition spd="slow" advClick="0" advTm="4000">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82758814"/>
      </p:ext>
    </p:extLst>
  </p:cSld>
  <p:clrMapOvr>
    <a:masterClrMapping/>
  </p:clrMapOvr>
  <p:transition spd="slow" advClick="0" advTm="4000">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67533670"/>
      </p:ext>
    </p:extLst>
  </p:cSld>
  <p:clrMapOvr>
    <a:masterClrMapping/>
  </p:clrMapOvr>
  <p:transition spd="slow" advClick="0" advTm="4000">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02202903"/>
      </p:ext>
    </p:extLst>
  </p:cSld>
  <p:clrMapOvr>
    <a:masterClrMapping/>
  </p:clrMapOvr>
  <p:transition spd="slow" advClick="0" advTm="4000">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2/25/2022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774680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advTm="4000">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2/25/2022</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24195449"/>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ransition spd="slow" advClick="0" advTm="4000">
    <p:cover/>
  </p:transition>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rmAutofit/>
          </a:body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900">
                <a:solidFill>
                  <a:schemeClr val="tx1">
                    <a:alpha val="80000"/>
                  </a:schemeClr>
                </a:solidFill>
              </a:defRPr>
            </a:lvl1pPr>
          </a:lstStyle>
          <a:p>
            <a:fld id="{246CB39B-5F4C-4A7E-9BE3-AAFD45576D16}" type="datetime2">
              <a:rPr lang="en-US" smtClean="0"/>
              <a:t>Friday, February 25, 2022</a:t>
            </a:fld>
            <a:endParaRPr lang="en-US"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900">
                <a:solidFill>
                  <a:schemeClr val="tx1">
                    <a:alpha val="80000"/>
                  </a:schemeClr>
                </a:solidFill>
              </a:defRPr>
            </a:lvl1pPr>
          </a:lstStyle>
          <a:p>
            <a:r>
              <a:rPr lang="en-US"/>
              <a:t>Sample Footer</a:t>
            </a:r>
            <a:endParaRPr lang="en-US" dirty="0"/>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900">
                <a:solidFill>
                  <a:schemeClr val="tx1">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1718041589"/>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ransition spd="slow" advClick="0" advTm="4000">
    <p:cover/>
  </p:transition>
  <p:hf sldNum="0" hdr="0" ftr="0" dt="0"/>
  <p:txStyles>
    <p:title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en.m.wikipedia.org/wiki/battle_of_trenton" TargetMode="External"/><Relationship Id="rId3" Type="http://schemas.openxmlformats.org/officeDocument/2006/relationships/image" Target="../media/image8.jpeg"/><Relationship Id="rId7" Type="http://schemas.openxmlformats.org/officeDocument/2006/relationships/image" Target="../media/image11.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hyperlink" Target="http://www.fortwiki.com/Fort_San_Luis_de_Apalachee" TargetMode="External"/><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hyperlink" Target="https://creativecommons.org/licenses/by-sa/3.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hyperlink" Target="https://creativecommons.org/licenses/by-nc-nd/3.0/" TargetMode="External"/><Relationship Id="rId3" Type="http://schemas.openxmlformats.org/officeDocument/2006/relationships/image" Target="../media/image17.jpeg"/><Relationship Id="rId7" Type="http://schemas.openxmlformats.org/officeDocument/2006/relationships/hyperlink" Target="https://www.flickr.com/photos/adamrice/5108477833/" TargetMode="External"/><Relationship Id="rId12" Type="http://schemas.openxmlformats.org/officeDocument/2006/relationships/hyperlink" Target="https://creativecommons.org/licenses/by-nc-sa/3.0/" TargetMode="External"/><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hyperlink" Target="http://www.flickr.com/photos/freestone/182444772/" TargetMode="External"/><Relationship Id="rId5" Type="http://schemas.openxmlformats.org/officeDocument/2006/relationships/image" Target="../media/image18.jpeg"/><Relationship Id="rId15" Type="http://schemas.openxmlformats.org/officeDocument/2006/relationships/image" Target="../media/image22.jpeg"/><Relationship Id="rId10" Type="http://schemas.openxmlformats.org/officeDocument/2006/relationships/image" Target="../media/image21.jpeg"/><Relationship Id="rId4" Type="http://schemas.openxmlformats.org/officeDocument/2006/relationships/hyperlink" Target="https://www.flickr.com/photos/gimmeapabst/300267854/" TargetMode="External"/><Relationship Id="rId9" Type="http://schemas.openxmlformats.org/officeDocument/2006/relationships/hyperlink" Target="http://ridoz.deviantart.com/art/Downtown-Tallahassee-Night-164579874" TargetMode="External"/><Relationship Id="rId14" Type="http://schemas.openxmlformats.org/officeDocument/2006/relationships/hyperlink" Target="https://creativecommons.org/licenses/by-nc/3.0/"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gif"/><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s://www.flickr.com/photos/wa7sh/108611312"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factly.in/part-1-analysis-of-the-north-south-divide-of-the-population-growth-rate/" TargetMode="External"/><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hyperlink" Target="https://commons.wikimedia.org/wiki/File:Miccosukee,_Cromartie_Rd_WB.JPG" TargetMode="External"/><Relationship Id="rId7" Type="http://schemas.openxmlformats.org/officeDocument/2006/relationships/hyperlink" Target="https://creativecommons.org/licenses/by-nd/3.0/" TargetMode="External"/><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hyperlink" Target="https://www.flickr.com/photos/j-a-x/118380110" TargetMode="External"/><Relationship Id="rId5" Type="http://schemas.openxmlformats.org/officeDocument/2006/relationships/image" Target="../media/image28.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hyperlink" Target="https://tallahasseemuseum.org/" TargetMode="External"/><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hyperlink" Target="https://commons.wikimedia.org/wiki/File:Attackblockhouse.png" TargetMode="External"/><Relationship Id="rId2" Type="http://schemas.openxmlformats.org/officeDocument/2006/relationships/image" Target="../media/image36.png"/><Relationship Id="rId1" Type="http://schemas.openxmlformats.org/officeDocument/2006/relationships/slideLayout" Target="../slideLayouts/slideLayout30.xml"/><Relationship Id="rId4" Type="http://schemas.openxmlformats.org/officeDocument/2006/relationships/hyperlink" Target="https://creativecommons.org/licenses/by-sa/3.0/"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flickr.com/photos/systemslibrarian/1440118308" TargetMode="External"/><Relationship Id="rId2" Type="http://schemas.openxmlformats.org/officeDocument/2006/relationships/image" Target="../media/image37.jpeg"/><Relationship Id="rId1" Type="http://schemas.openxmlformats.org/officeDocument/2006/relationships/slideLayout" Target="../slideLayouts/slideLayout30.xml"/><Relationship Id="rId4" Type="http://schemas.openxmlformats.org/officeDocument/2006/relationships/hyperlink" Target="https://creativecommons.org/licenses/by/3.0/"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flickr.com/photos/amre/49884510793/" TargetMode="External"/><Relationship Id="rId2" Type="http://schemas.openxmlformats.org/officeDocument/2006/relationships/image" Target="../media/image38.jpeg"/><Relationship Id="rId1" Type="http://schemas.openxmlformats.org/officeDocument/2006/relationships/slideLayout" Target="../slideLayouts/slideLayout30.xml"/><Relationship Id="rId4" Type="http://schemas.openxmlformats.org/officeDocument/2006/relationships/hyperlink" Target="https://creativecommons.org/licenses/by-nc-nd/3.0/"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ikitravel.org/wiki/de/index.php?search=Florida&amp;title=Spezial:Suche" TargetMode="External"/><Relationship Id="rId2" Type="http://schemas.openxmlformats.org/officeDocument/2006/relationships/image" Target="../media/image39.png"/><Relationship Id="rId1" Type="http://schemas.openxmlformats.org/officeDocument/2006/relationships/slideLayout" Target="../slideLayouts/slideLayout30.xml"/><Relationship Id="rId4" Type="http://schemas.openxmlformats.org/officeDocument/2006/relationships/hyperlink" Target="https://creativecommons.org/licenses/by-sa/3.0/"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en.wikipedia.org/wiki/Tallahassee,_Florida" TargetMode="External"/><Relationship Id="rId2" Type="http://schemas.openxmlformats.org/officeDocument/2006/relationships/image" Target="../media/image40.png"/><Relationship Id="rId1" Type="http://schemas.openxmlformats.org/officeDocument/2006/relationships/slideLayout" Target="../slideLayouts/slideLayout30.xml"/><Relationship Id="rId4" Type="http://schemas.openxmlformats.org/officeDocument/2006/relationships/hyperlink" Target="https://creativecommons.org/licenses/by-sa/3.0/"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flickr.com/photos/39415781@N06/43337297842" TargetMode="External"/><Relationship Id="rId2" Type="http://schemas.openxmlformats.org/officeDocument/2006/relationships/image" Target="../media/image41.jpeg"/><Relationship Id="rId1" Type="http://schemas.openxmlformats.org/officeDocument/2006/relationships/slideLayout" Target="../slideLayouts/slideLayout30.xml"/><Relationship Id="rId4" Type="http://schemas.openxmlformats.org/officeDocument/2006/relationships/hyperlink" Target="https://creativecommons.org/licenses/by-nc-sa/3.0/"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hyperlink" Target="http://in5d.com/dna-analysis-shows-that-native-american-genealogy-is-one-of-the-most-unique-in-the-world/" TargetMode="External"/><Relationship Id="rId2" Type="http://schemas.openxmlformats.org/officeDocument/2006/relationships/image" Target="../media/image42.jpeg"/><Relationship Id="rId1" Type="http://schemas.openxmlformats.org/officeDocument/2006/relationships/slideLayout" Target="../slideLayouts/slideLayout1.xml"/><Relationship Id="rId4" Type="http://schemas.openxmlformats.org/officeDocument/2006/relationships/hyperlink" Target="https://creativecommons.org/licenses/by-nc/3.0/"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copro.com.ar/Tallahassee,_Florida.html" TargetMode="External"/><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factly.in/part-1-analysis-of-the-north-south-divide-of-the-population-growth-rate/" TargetMode="External"/><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latlong.net/" TargetMode="External"/><Relationship Id="rId2" Type="http://schemas.openxmlformats.org/officeDocument/2006/relationships/hyperlink" Target="https://marinelab.fsu.edu/" TargetMode="External"/><Relationship Id="rId1" Type="http://schemas.openxmlformats.org/officeDocument/2006/relationships/slideLayout" Target="../slideLayouts/slideLayout2.xml"/><Relationship Id="rId5" Type="http://schemas.openxmlformats.org/officeDocument/2006/relationships/hyperlink" Target="https://www.britannica.com&#160;" TargetMode="External"/><Relationship Id="rId4" Type="http://schemas.openxmlformats.org/officeDocument/2006/relationships/hyperlink" Target="https://museumoffloridahistory.com/"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flickr.com/photos/stevenm_61/49868233696/in/photolist-2iYFJuG-WZjpWQ-freo1-5SEg2S-24o6LAh-aHp1k-2iYHhhd-2iXbYAi-sf8RQS-6Sc3zi-6Sgdif-2iYCZQj-6SRmwh-rkCcTX-FugHPL-9SUzDY-5SzVcM-2jp5H4G-WZjqed-X3fndT-FZBMe3-2j1qTTK-4GpH9c-SkYWPU-8pGqZU-7EoxZx-2j" TargetMode="External"/><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hyperlink" Target="https://wikitravel.org/en/Tallahassee" TargetMode="External"/><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commons.wikimedia.org/wiki/Category:Maps_of_census_statistical_areas_in_Florida" TargetMode="External"/><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practicalwanderlust.com/2017/04/romantic-daytona-beach-florida.html" TargetMode="External"/><Relationship Id="rId2" Type="http://schemas.openxmlformats.org/officeDocument/2006/relationships/image" Target="../media/image52.jpeg"/><Relationship Id="rId1" Type="http://schemas.openxmlformats.org/officeDocument/2006/relationships/slideLayout" Target="../slideLayouts/slideLayout1.xml"/><Relationship Id="rId4" Type="http://schemas.openxmlformats.org/officeDocument/2006/relationships/hyperlink" Target="https://creativecommons.org/licenses/by/3.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flickr.com/photos/erin_costa/2258042571" TargetMode="External"/><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themommaven.com/2020/10/museum-of-arts-and-sciences-in-daytona-beach/" TargetMode="External"/><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www.flickr.com/photos/143716469@N06/32331633978" TargetMode="External"/><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www.blogbyben.com/2015/08/the-long-winding-road.html" TargetMode="External"/><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www.all-flags-world.com/usa-states/Florida/Flag-florida-paper-texture.php" TargetMode="External"/><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www.flickr.com/photos/xelipe/19451028085" TargetMode="External"/><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br.wikipedia.org/wiki/Tallahassee" TargetMode="External"/><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www.flickr.com/photos/stevenm_61/4928210793/" TargetMode="External"/><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hyperlink" Target="https://en.wikipedia.org/wiki/Seminole_Tribe_of_Florida" TargetMode="External"/><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en.wikipedia.org/wiki/Florida_State_University_Athletics" TargetMode="External"/><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localwiki.org/tallahassee/_explore" TargetMode="External"/><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6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www.flickr.com/photos/jrzykat/15779998821/" TargetMode="External"/><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www.bestplaces.net/" TargetMode="External"/><Relationship Id="rId2" Type="http://schemas.openxmlformats.org/officeDocument/2006/relationships/hyperlink" Target="http://www.visitflorida.com/" TargetMode="External"/><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hyperlink" Target="http://www.floridamuseum.ufl.edu/"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britannica.com/topic/Seminole-Wars" TargetMode="External"/><Relationship Id="rId7" Type="http://schemas.openxmlformats.org/officeDocument/2006/relationships/hyperlink" Target="https://worldpopulationreview.com/" TargetMode="External"/><Relationship Id="rId2" Type="http://schemas.openxmlformats.org/officeDocument/2006/relationships/hyperlink" Target="https://www.britannica.com/topic/Apalachee" TargetMode="External"/><Relationship Id="rId1" Type="http://schemas.openxmlformats.org/officeDocument/2006/relationships/slideLayout" Target="../slideLayouts/slideLayout2.xml"/><Relationship Id="rId6" Type="http://schemas.openxmlformats.org/officeDocument/2006/relationships/hyperlink" Target="https://dos.myflorida.com/" TargetMode="External"/><Relationship Id="rId5" Type="http://schemas.openxmlformats.org/officeDocument/2006/relationships/hyperlink" Target="https://www.populationu.com/" TargetMode="External"/><Relationship Id="rId4" Type="http://schemas.openxmlformats.org/officeDocument/2006/relationships/hyperlink" Target="https://www.bestplaces.net/climate/city/florida/tallahassee"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www.thinkinghumanity.com/2015/01/10-pieces-of-wisdom-quotes-from-native-american-elders.html?m=1" TargetMode="External"/><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hyperlink" Target="https://creativecommons.org/licenses/by/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660041" y="2767106"/>
            <a:ext cx="2880828" cy="3071906"/>
          </a:xfrm>
        </p:spPr>
        <p:txBody>
          <a:bodyPr anchor="t">
            <a:normAutofit/>
          </a:bodyPr>
          <a:lstStyle/>
          <a:p>
            <a:pPr algn="l"/>
            <a:r>
              <a:rPr lang="en-US" sz="4000">
                <a:solidFill>
                  <a:srgbClr val="FFFFFF"/>
                </a:solidFill>
                <a:cs typeface="Calibri Light"/>
              </a:rPr>
              <a:t>Native American History in Tallahassee, Florida</a:t>
            </a:r>
            <a:endParaRPr lang="en-US" sz="4000">
              <a:solidFill>
                <a:srgbClr val="FFFFFF"/>
              </a:solidFill>
            </a:endParaRPr>
          </a:p>
        </p:txBody>
      </p:sp>
      <p:sp>
        <p:nvSpPr>
          <p:cNvPr id="3" name="Subtitle 2"/>
          <p:cNvSpPr>
            <a:spLocks noGrp="1"/>
          </p:cNvSpPr>
          <p:nvPr>
            <p:ph type="subTitle" idx="1"/>
          </p:nvPr>
        </p:nvSpPr>
        <p:spPr>
          <a:xfrm>
            <a:off x="660042" y="806824"/>
            <a:ext cx="2919738" cy="1494117"/>
          </a:xfrm>
        </p:spPr>
        <p:txBody>
          <a:bodyPr vert="horz" lIns="91440" tIns="45720" rIns="91440" bIns="45720" rtlCol="0" anchor="b">
            <a:normAutofit/>
          </a:bodyPr>
          <a:lstStyle/>
          <a:p>
            <a:pPr algn="l"/>
            <a:r>
              <a:rPr lang="en-US" sz="2000">
                <a:solidFill>
                  <a:srgbClr val="FFFFFF"/>
                </a:solidFill>
                <a:cs typeface="Calibri"/>
              </a:rPr>
              <a:t>By: Rylee Sapp</a:t>
            </a:r>
          </a:p>
          <a:p>
            <a:pPr algn="l"/>
            <a:r>
              <a:rPr lang="en-US" sz="2000">
                <a:solidFill>
                  <a:srgbClr val="FFFFFF"/>
                </a:solidFill>
                <a:cs typeface="Calibri"/>
              </a:rPr>
              <a:t>5th Period</a:t>
            </a:r>
          </a:p>
        </p:txBody>
      </p:sp>
      <p:pic>
        <p:nvPicPr>
          <p:cNvPr id="4" name="Picture 4">
            <a:extLst>
              <a:ext uri="{FF2B5EF4-FFF2-40B4-BE49-F238E27FC236}">
                <a16:creationId xmlns:a16="http://schemas.microsoft.com/office/drawing/2014/main" id="{6C3C372E-7E79-4A0D-B0E8-1433708E4F42}"/>
              </a:ext>
            </a:extLst>
          </p:cNvPr>
          <p:cNvPicPr>
            <a:picLocks noChangeAspect="1"/>
          </p:cNvPicPr>
          <p:nvPr/>
        </p:nvPicPr>
        <p:blipFill>
          <a:blip r:embed="rId2"/>
          <a:stretch>
            <a:fillRect/>
          </a:stretch>
        </p:blipFill>
        <p:spPr>
          <a:xfrm>
            <a:off x="4502428" y="680074"/>
            <a:ext cx="7225748" cy="5497851"/>
          </a:xfrm>
          <a:prstGeom prst="rect">
            <a:avLst/>
          </a:prstGeom>
        </p:spPr>
      </p:pic>
    </p:spTree>
    <p:extLst>
      <p:ext uri="{BB962C8B-B14F-4D97-AF65-F5344CB8AC3E}">
        <p14:creationId xmlns:p14="http://schemas.microsoft.com/office/powerpoint/2010/main" val="109857222"/>
      </p:ext>
    </p:extLst>
  </p:cSld>
  <p:clrMapOvr>
    <a:masterClrMapping/>
  </p:clrMapOvr>
  <p:transition spd="slow" advClick="0" advTm="400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2C63567-9A18-430B-817B-152D609F5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2EE3758-07C3-4DD8-A45E-8CCEF0DE7C30}"/>
              </a:ext>
            </a:extLst>
          </p:cNvPr>
          <p:cNvSpPr>
            <a:spLocks noGrp="1"/>
          </p:cNvSpPr>
          <p:nvPr>
            <p:ph type="title"/>
          </p:nvPr>
        </p:nvSpPr>
        <p:spPr>
          <a:xfrm>
            <a:off x="6564019" y="554009"/>
            <a:ext cx="4789763" cy="1662878"/>
          </a:xfrm>
        </p:spPr>
        <p:txBody>
          <a:bodyPr>
            <a:normAutofit/>
          </a:bodyPr>
          <a:lstStyle/>
          <a:p>
            <a:r>
              <a:rPr lang="en-US" sz="4000">
                <a:cs typeface="Calibri Light"/>
              </a:rPr>
              <a:t>Tallahassee history</a:t>
            </a:r>
            <a:endParaRPr lang="en-US" sz="4000"/>
          </a:p>
        </p:txBody>
      </p:sp>
      <p:pic>
        <p:nvPicPr>
          <p:cNvPr id="6" name="Picture 6" descr="Jackson crosses the Flint River 200 years ago today ...">
            <a:extLst>
              <a:ext uri="{FF2B5EF4-FFF2-40B4-BE49-F238E27FC236}">
                <a16:creationId xmlns:a16="http://schemas.microsoft.com/office/drawing/2014/main" id="{1DA60471-1AA5-48EF-9673-1209606F5847}"/>
              </a:ext>
            </a:extLst>
          </p:cNvPr>
          <p:cNvPicPr>
            <a:picLocks noChangeAspect="1"/>
          </p:cNvPicPr>
          <p:nvPr/>
        </p:nvPicPr>
        <p:blipFill rotWithShape="1">
          <a:blip r:embed="rId2"/>
          <a:srcRect l="21646" r="27316" b="-1"/>
          <a:stretch/>
        </p:blipFill>
        <p:spPr>
          <a:xfrm>
            <a:off x="20" y="10"/>
            <a:ext cx="3003103" cy="3912881"/>
          </a:xfrm>
          <a:prstGeom prst="rect">
            <a:avLst/>
          </a:prstGeom>
        </p:spPr>
      </p:pic>
      <p:pic>
        <p:nvPicPr>
          <p:cNvPr id="5" name="Picture 5" descr="Tribe History – Talimali Band of Apalachee Indians">
            <a:extLst>
              <a:ext uri="{FF2B5EF4-FFF2-40B4-BE49-F238E27FC236}">
                <a16:creationId xmlns:a16="http://schemas.microsoft.com/office/drawing/2014/main" id="{65010DDE-07BA-4C6D-AC9A-9A17EEB931F0}"/>
              </a:ext>
            </a:extLst>
          </p:cNvPr>
          <p:cNvPicPr>
            <a:picLocks noChangeAspect="1"/>
          </p:cNvPicPr>
          <p:nvPr/>
        </p:nvPicPr>
        <p:blipFill rotWithShape="1">
          <a:blip r:embed="rId3"/>
          <a:srcRect l="9556" r="22613" b="3"/>
          <a:stretch/>
        </p:blipFill>
        <p:spPr>
          <a:xfrm>
            <a:off x="3180257" y="10"/>
            <a:ext cx="3016307" cy="2223328"/>
          </a:xfrm>
          <a:prstGeom prst="rect">
            <a:avLst/>
          </a:prstGeom>
        </p:spPr>
      </p:pic>
      <p:pic>
        <p:nvPicPr>
          <p:cNvPr id="4" name="Picture 4" descr="Tallahassee, FL | Real Estate Market &amp; Trends 2016">
            <a:extLst>
              <a:ext uri="{FF2B5EF4-FFF2-40B4-BE49-F238E27FC236}">
                <a16:creationId xmlns:a16="http://schemas.microsoft.com/office/drawing/2014/main" id="{3705738B-07CE-4E2A-AC19-63B722345243}"/>
              </a:ext>
            </a:extLst>
          </p:cNvPr>
          <p:cNvPicPr>
            <a:picLocks noChangeAspect="1"/>
          </p:cNvPicPr>
          <p:nvPr/>
        </p:nvPicPr>
        <p:blipFill rotWithShape="1">
          <a:blip r:embed="rId4"/>
          <a:srcRect l="16978" r="10866" b="4"/>
          <a:stretch/>
        </p:blipFill>
        <p:spPr>
          <a:xfrm>
            <a:off x="-1" y="4079988"/>
            <a:ext cx="3003123" cy="2778013"/>
          </a:xfrm>
          <a:prstGeom prst="rect">
            <a:avLst/>
          </a:prstGeom>
        </p:spPr>
      </p:pic>
      <p:pic>
        <p:nvPicPr>
          <p:cNvPr id="10" name="Picture 10" descr="A picture containing grass, fence, outdoor, sky&#10;&#10;Description automatically generated">
            <a:extLst>
              <a:ext uri="{FF2B5EF4-FFF2-40B4-BE49-F238E27FC236}">
                <a16:creationId xmlns:a16="http://schemas.microsoft.com/office/drawing/2014/main" id="{C07E9220-F552-4CE8-BC74-A36508EAB74B}"/>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13600" r="5317" b="-1"/>
          <a:stretch/>
        </p:blipFill>
        <p:spPr>
          <a:xfrm>
            <a:off x="3180256" y="2395057"/>
            <a:ext cx="3016307" cy="2055326"/>
          </a:xfrm>
          <a:prstGeom prst="rect">
            <a:avLst/>
          </a:prstGeom>
        </p:spPr>
      </p:pic>
      <p:pic>
        <p:nvPicPr>
          <p:cNvPr id="7" name="Picture 7" descr="A picture containing text, group, raft, crowd&#10;&#10;Description automatically generated">
            <a:extLst>
              <a:ext uri="{FF2B5EF4-FFF2-40B4-BE49-F238E27FC236}">
                <a16:creationId xmlns:a16="http://schemas.microsoft.com/office/drawing/2014/main" id="{239FD9A1-0E10-42CA-B9E7-8942011645CD}"/>
              </a:ext>
            </a:extLst>
          </p:cNvPr>
          <p:cNvPicPr>
            <a:picLocks noChangeAspect="1"/>
          </p:cNvPicPr>
          <p:nvPr/>
        </p:nvPicPr>
        <p:blipFill rotWithShape="1">
          <a:blip r:embed="rId7">
            <a:extLst>
              <a:ext uri="{837473B0-CC2E-450A-ABE3-18F120FF3D39}">
                <a1611:picAttrSrcUrl xmlns:a1611="http://schemas.microsoft.com/office/drawing/2016/11/main" r:id="rId8"/>
              </a:ext>
            </a:extLst>
          </a:blip>
          <a:srcRect l="5293" r="4936" b="2"/>
          <a:stretch/>
        </p:blipFill>
        <p:spPr>
          <a:xfrm>
            <a:off x="3180257" y="4629236"/>
            <a:ext cx="3016307" cy="2228765"/>
          </a:xfrm>
          <a:prstGeom prst="rect">
            <a:avLst/>
          </a:prstGeom>
        </p:spPr>
      </p:pic>
      <p:sp>
        <p:nvSpPr>
          <p:cNvPr id="3" name="Content Placeholder 2">
            <a:extLst>
              <a:ext uri="{FF2B5EF4-FFF2-40B4-BE49-F238E27FC236}">
                <a16:creationId xmlns:a16="http://schemas.microsoft.com/office/drawing/2014/main" id="{56E31144-AB92-4FE5-B04F-DB03988BCB09}"/>
              </a:ext>
            </a:extLst>
          </p:cNvPr>
          <p:cNvSpPr>
            <a:spLocks noGrp="1"/>
          </p:cNvSpPr>
          <p:nvPr>
            <p:ph idx="1"/>
          </p:nvPr>
        </p:nvSpPr>
        <p:spPr>
          <a:xfrm>
            <a:off x="6564019" y="2412009"/>
            <a:ext cx="4789763" cy="3713895"/>
          </a:xfrm>
        </p:spPr>
        <p:txBody>
          <a:bodyPr vert="horz" lIns="91440" tIns="45720" rIns="91440" bIns="45720" rtlCol="0" anchor="t">
            <a:normAutofit lnSpcReduction="10000"/>
          </a:bodyPr>
          <a:lstStyle/>
          <a:p>
            <a:r>
              <a:rPr lang="en-US" sz="2000">
                <a:cs typeface="Calibri"/>
              </a:rPr>
              <a:t>Tallahassee was found in the year of 1821</a:t>
            </a:r>
          </a:p>
          <a:p>
            <a:r>
              <a:rPr lang="en-US" sz="2000">
                <a:cs typeface="Calibri"/>
              </a:rPr>
              <a:t>The tribe that lived in Tallahassee were the Apalachee Indians </a:t>
            </a:r>
          </a:p>
          <a:p>
            <a:r>
              <a:rPr lang="en-US" sz="2000">
                <a:cs typeface="Calibri"/>
              </a:rPr>
              <a:t>A battle the Appalachians were part of was the Battle of Flint River</a:t>
            </a:r>
          </a:p>
          <a:p>
            <a:r>
              <a:rPr lang="en-US" sz="2000">
                <a:cs typeface="Calibri"/>
              </a:rPr>
              <a:t>The Apalachees were devasted by colonial attacks in the early 1700s, and most survivors fled to Alabama and Louisiana</a:t>
            </a:r>
          </a:p>
          <a:p>
            <a:r>
              <a:rPr lang="en-US" sz="2000">
                <a:cs typeface="Calibri"/>
              </a:rPr>
              <a:t>The Apalachees lived in Northwest Florida, their territory extended from the </a:t>
            </a:r>
            <a:r>
              <a:rPr lang="en-US" sz="2000" err="1">
                <a:cs typeface="Calibri"/>
              </a:rPr>
              <a:t>Aucilla</a:t>
            </a:r>
            <a:r>
              <a:rPr lang="en-US" sz="2000">
                <a:cs typeface="Calibri"/>
              </a:rPr>
              <a:t> River to the east, and the Ochlocknee River to the west.</a:t>
            </a:r>
          </a:p>
          <a:p>
            <a:endParaRPr lang="en-US" sz="2000">
              <a:cs typeface="Calibri"/>
            </a:endParaRPr>
          </a:p>
        </p:txBody>
      </p:sp>
      <p:sp>
        <p:nvSpPr>
          <p:cNvPr id="8" name="TextBox 7">
            <a:extLst>
              <a:ext uri="{FF2B5EF4-FFF2-40B4-BE49-F238E27FC236}">
                <a16:creationId xmlns:a16="http://schemas.microsoft.com/office/drawing/2014/main" id="{C1BA51DA-15C0-4665-943C-E80B34A27983}"/>
              </a:ext>
            </a:extLst>
          </p:cNvPr>
          <p:cNvSpPr txBox="1"/>
          <p:nvPr/>
        </p:nvSpPr>
        <p:spPr>
          <a:xfrm>
            <a:off x="4248907" y="7333682"/>
            <a:ext cx="2321468" cy="200055"/>
          </a:xfrm>
          <a:prstGeom prst="rect">
            <a:avLst/>
          </a:prstGeom>
          <a:solidFill>
            <a:srgbClr val="000000"/>
          </a:solidFill>
        </p:spPr>
        <p:txBody>
          <a:bodyPr wrap="none">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8">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9">
                  <a:extLst>
                    <a:ext uri="{A12FA001-AC4F-418D-AE19-62706E023703}">
                      <ahyp:hlinkClr xmlns:ahyp="http://schemas.microsoft.com/office/drawing/2018/hyperlinkcolor" val="tx"/>
                    </a:ext>
                  </a:extLst>
                </a:hlinkClick>
              </a:rPr>
              <a:t>CC BY-SA</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a:t>
            </a:r>
          </a:p>
        </p:txBody>
      </p:sp>
      <p:sp>
        <p:nvSpPr>
          <p:cNvPr id="11" name="TextBox 10">
            <a:extLst>
              <a:ext uri="{FF2B5EF4-FFF2-40B4-BE49-F238E27FC236}">
                <a16:creationId xmlns:a16="http://schemas.microsoft.com/office/drawing/2014/main" id="{A652A3DE-82E6-4DD7-A9EC-99851D61F6B1}"/>
              </a:ext>
            </a:extLst>
          </p:cNvPr>
          <p:cNvSpPr txBox="1"/>
          <p:nvPr/>
        </p:nvSpPr>
        <p:spPr>
          <a:xfrm>
            <a:off x="-4032452" y="6018743"/>
            <a:ext cx="2321468" cy="200055"/>
          </a:xfrm>
          <a:prstGeom prst="rect">
            <a:avLst/>
          </a:prstGeom>
          <a:solidFill>
            <a:srgbClr val="000000"/>
          </a:solidFill>
        </p:spPr>
        <p:txBody>
          <a:bodyPr wrap="none">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9">
                  <a:extLst>
                    <a:ext uri="{A12FA001-AC4F-418D-AE19-62706E023703}">
                      <ahyp:hlinkClr xmlns:ahyp="http://schemas.microsoft.com/office/drawing/2018/hyperlinkcolor" val="tx"/>
                    </a:ext>
                  </a:extLst>
                </a:hlinkClick>
              </a:rPr>
              <a:t>CC BY-SA</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958808900"/>
      </p:ext>
    </p:extLst>
  </p:cSld>
  <p:clrMapOvr>
    <a:masterClrMapping/>
  </p:clrMapOvr>
  <p:transition spd="slow" advClick="0" advTm="400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E927773-13E8-4EFE-AC2D-CCADED0C81D7}"/>
              </a:ext>
            </a:extLst>
          </p:cNvPr>
          <p:cNvSpPr>
            <a:spLocks noGrp="1"/>
          </p:cNvSpPr>
          <p:nvPr>
            <p:ph type="title"/>
          </p:nvPr>
        </p:nvSpPr>
        <p:spPr>
          <a:xfrm>
            <a:off x="1000452" y="1522604"/>
            <a:ext cx="3150129" cy="1544422"/>
          </a:xfrm>
        </p:spPr>
        <p:txBody>
          <a:bodyPr anchor="b">
            <a:normAutofit/>
          </a:bodyPr>
          <a:lstStyle/>
          <a:p>
            <a:r>
              <a:rPr lang="en-US" sz="4000">
                <a:cs typeface="Calibri Light"/>
              </a:rPr>
              <a:t>Historical sites</a:t>
            </a:r>
            <a:endParaRPr lang="en-US" sz="4000"/>
          </a:p>
        </p:txBody>
      </p:sp>
      <p:grpSp>
        <p:nvGrpSpPr>
          <p:cNvPr id="14" name="Group 13">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15"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 name="Content Placeholder 2">
            <a:extLst>
              <a:ext uri="{FF2B5EF4-FFF2-40B4-BE49-F238E27FC236}">
                <a16:creationId xmlns:a16="http://schemas.microsoft.com/office/drawing/2014/main" id="{20DB1D67-B66F-4B70-9309-4291E533160C}"/>
              </a:ext>
            </a:extLst>
          </p:cNvPr>
          <p:cNvSpPr>
            <a:spLocks noGrp="1"/>
          </p:cNvSpPr>
          <p:nvPr>
            <p:ph idx="1"/>
          </p:nvPr>
        </p:nvSpPr>
        <p:spPr>
          <a:xfrm>
            <a:off x="1000450" y="3067026"/>
            <a:ext cx="3150131" cy="3272324"/>
          </a:xfrm>
        </p:spPr>
        <p:txBody>
          <a:bodyPr vert="horz" lIns="91440" tIns="45720" rIns="91440" bIns="45720" rtlCol="0" anchor="t">
            <a:normAutofit/>
          </a:bodyPr>
          <a:lstStyle/>
          <a:p>
            <a:r>
              <a:rPr lang="en-US" sz="1600">
                <a:cs typeface="Calibri"/>
              </a:rPr>
              <a:t>There are many historical sites you can visit to learn more about Florida's Native Americans!</a:t>
            </a:r>
          </a:p>
          <a:p>
            <a:r>
              <a:rPr lang="en-US" sz="1600">
                <a:cs typeface="Calibri"/>
              </a:rPr>
              <a:t>These historical sites can include:</a:t>
            </a:r>
          </a:p>
          <a:p>
            <a:r>
              <a:rPr lang="en-US" sz="1600">
                <a:cs typeface="Calibri"/>
              </a:rPr>
              <a:t>Lake Jackson Mounds Archeological State Park</a:t>
            </a:r>
          </a:p>
          <a:p>
            <a:r>
              <a:rPr lang="en-US" sz="1600">
                <a:cs typeface="Calibri"/>
              </a:rPr>
              <a:t>The Museum of Florida History</a:t>
            </a:r>
          </a:p>
          <a:p>
            <a:r>
              <a:rPr lang="en-US" sz="1600">
                <a:cs typeface="Calibri"/>
              </a:rPr>
              <a:t>Apalachicola National Forest</a:t>
            </a:r>
          </a:p>
          <a:p>
            <a:r>
              <a:rPr lang="en-US" sz="1600">
                <a:cs typeface="Calibri"/>
              </a:rPr>
              <a:t>Florida's Native American Heritage Trail and more.</a:t>
            </a:r>
          </a:p>
        </p:txBody>
      </p:sp>
      <p:pic>
        <p:nvPicPr>
          <p:cNvPr id="5" name="Picture 5" descr="Dig the Past at the Florida Museum of Natural History – A ...">
            <a:extLst>
              <a:ext uri="{FF2B5EF4-FFF2-40B4-BE49-F238E27FC236}">
                <a16:creationId xmlns:a16="http://schemas.microsoft.com/office/drawing/2014/main" id="{664DB004-B2E9-40A2-8DCA-1C5E8AD0C9C7}"/>
              </a:ext>
            </a:extLst>
          </p:cNvPr>
          <p:cNvPicPr>
            <a:picLocks noChangeAspect="1"/>
          </p:cNvPicPr>
          <p:nvPr/>
        </p:nvPicPr>
        <p:blipFill rotWithShape="1">
          <a:blip r:embed="rId2"/>
          <a:srcRect l="17493" r="20177" b="2"/>
          <a:stretch/>
        </p:blipFill>
        <p:spPr>
          <a:xfrm>
            <a:off x="4601056" y="10"/>
            <a:ext cx="3749040" cy="3383270"/>
          </a:xfrm>
          <a:prstGeom prst="rect">
            <a:avLst/>
          </a:prstGeom>
        </p:spPr>
      </p:pic>
      <p:pic>
        <p:nvPicPr>
          <p:cNvPr id="4" name="Picture 4" descr="Lake Jackson Mounds Archaeological State Park | Another ...">
            <a:extLst>
              <a:ext uri="{FF2B5EF4-FFF2-40B4-BE49-F238E27FC236}">
                <a16:creationId xmlns:a16="http://schemas.microsoft.com/office/drawing/2014/main" id="{2632F9C0-504A-4D1C-B219-89BBCD583E8B}"/>
              </a:ext>
            </a:extLst>
          </p:cNvPr>
          <p:cNvPicPr>
            <a:picLocks noChangeAspect="1"/>
          </p:cNvPicPr>
          <p:nvPr/>
        </p:nvPicPr>
        <p:blipFill rotWithShape="1">
          <a:blip r:embed="rId3"/>
          <a:srcRect l="3974" r="12920" b="4"/>
          <a:stretch/>
        </p:blipFill>
        <p:spPr>
          <a:xfrm>
            <a:off x="8442960" y="10"/>
            <a:ext cx="3749040" cy="3383270"/>
          </a:xfrm>
          <a:prstGeom prst="rect">
            <a:avLst/>
          </a:prstGeom>
        </p:spPr>
      </p:pic>
      <p:pic>
        <p:nvPicPr>
          <p:cNvPr id="7" name="Picture 7" descr="3 Epic Florida Trips to Explore Native American Heritage">
            <a:extLst>
              <a:ext uri="{FF2B5EF4-FFF2-40B4-BE49-F238E27FC236}">
                <a16:creationId xmlns:a16="http://schemas.microsoft.com/office/drawing/2014/main" id="{8571BC3A-04DE-4C1A-8217-2BC0066E1146}"/>
              </a:ext>
            </a:extLst>
          </p:cNvPr>
          <p:cNvPicPr>
            <a:picLocks noChangeAspect="1"/>
          </p:cNvPicPr>
          <p:nvPr/>
        </p:nvPicPr>
        <p:blipFill rotWithShape="1">
          <a:blip r:embed="rId4"/>
          <a:srcRect l="4995" r="11900" b="4"/>
          <a:stretch/>
        </p:blipFill>
        <p:spPr>
          <a:xfrm>
            <a:off x="4601056" y="3474722"/>
            <a:ext cx="3749040" cy="3383279"/>
          </a:xfrm>
          <a:prstGeom prst="rect">
            <a:avLst/>
          </a:prstGeom>
        </p:spPr>
      </p:pic>
      <p:pic>
        <p:nvPicPr>
          <p:cNvPr id="6" name="Picture 6" descr="Apalachicola National Forest travel | Florida, USA ...">
            <a:extLst>
              <a:ext uri="{FF2B5EF4-FFF2-40B4-BE49-F238E27FC236}">
                <a16:creationId xmlns:a16="http://schemas.microsoft.com/office/drawing/2014/main" id="{0D45FC90-5F4C-4C8C-8D93-E3E0DB020FA7}"/>
              </a:ext>
            </a:extLst>
          </p:cNvPr>
          <p:cNvPicPr>
            <a:picLocks noChangeAspect="1"/>
          </p:cNvPicPr>
          <p:nvPr/>
        </p:nvPicPr>
        <p:blipFill rotWithShape="1">
          <a:blip r:embed="rId5"/>
          <a:srcRect l="9536" r="17051" b="-1"/>
          <a:stretch/>
        </p:blipFill>
        <p:spPr>
          <a:xfrm>
            <a:off x="8442960" y="3474719"/>
            <a:ext cx="3749040" cy="3383280"/>
          </a:xfrm>
          <a:prstGeom prst="rect">
            <a:avLst/>
          </a:prstGeom>
        </p:spPr>
      </p:pic>
    </p:spTree>
    <p:extLst>
      <p:ext uri="{BB962C8B-B14F-4D97-AF65-F5344CB8AC3E}">
        <p14:creationId xmlns:p14="http://schemas.microsoft.com/office/powerpoint/2010/main" val="808945655"/>
      </p:ext>
    </p:extLst>
  </p:cSld>
  <p:clrMapOvr>
    <a:masterClrMapping/>
  </p:clrMapOvr>
  <p:transition spd="slow" advClick="0" advTm="400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EFD753D-6A49-46DD-9E82-AA6E2C62B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38A5824-1F4A-4EE7-BC13-5BB48FC080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044" y="321732"/>
            <a:ext cx="4568741" cy="6192603"/>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C3B05E4-D1A4-4F81-B53E-A9F3022967ED}"/>
              </a:ext>
            </a:extLst>
          </p:cNvPr>
          <p:cNvSpPr>
            <a:spLocks noGrp="1"/>
          </p:cNvSpPr>
          <p:nvPr>
            <p:ph type="title"/>
          </p:nvPr>
        </p:nvSpPr>
        <p:spPr>
          <a:xfrm>
            <a:off x="798257" y="637523"/>
            <a:ext cx="3608896" cy="1690993"/>
          </a:xfrm>
        </p:spPr>
        <p:txBody>
          <a:bodyPr anchor="b">
            <a:normAutofit/>
          </a:bodyPr>
          <a:lstStyle/>
          <a:p>
            <a:r>
              <a:rPr lang="en-US" sz="3300">
                <a:solidFill>
                  <a:srgbClr val="FFFFFF"/>
                </a:solidFill>
                <a:cs typeface="Calibri Light"/>
              </a:rPr>
              <a:t>Location and Climate of Tallahassee, Florida</a:t>
            </a:r>
            <a:endParaRPr lang="en-US" sz="3300">
              <a:solidFill>
                <a:srgbClr val="FFFFFF"/>
              </a:solidFill>
            </a:endParaRPr>
          </a:p>
        </p:txBody>
      </p:sp>
      <p:pic>
        <p:nvPicPr>
          <p:cNvPr id="4" name="Picture 4" descr="River and forest landscape in the Idaho Panhandle region ...">
            <a:extLst>
              <a:ext uri="{FF2B5EF4-FFF2-40B4-BE49-F238E27FC236}">
                <a16:creationId xmlns:a16="http://schemas.microsoft.com/office/drawing/2014/main" id="{E082CFCB-C3A1-4124-874D-0D258EA267AD}"/>
              </a:ext>
            </a:extLst>
          </p:cNvPr>
          <p:cNvPicPr>
            <a:picLocks noChangeAspect="1"/>
          </p:cNvPicPr>
          <p:nvPr/>
        </p:nvPicPr>
        <p:blipFill>
          <a:blip r:embed="rId2"/>
          <a:stretch>
            <a:fillRect/>
          </a:stretch>
        </p:blipFill>
        <p:spPr>
          <a:xfrm>
            <a:off x="5371931" y="325905"/>
            <a:ext cx="2777337" cy="1853873"/>
          </a:xfrm>
          <a:prstGeom prst="rect">
            <a:avLst/>
          </a:prstGeom>
        </p:spPr>
      </p:pic>
      <p:pic>
        <p:nvPicPr>
          <p:cNvPr id="12" name="Picture 12">
            <a:extLst>
              <a:ext uri="{FF2B5EF4-FFF2-40B4-BE49-F238E27FC236}">
                <a16:creationId xmlns:a16="http://schemas.microsoft.com/office/drawing/2014/main" id="{AC4F4D45-AB7D-4EDC-8458-63A04889B85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037124" y="325905"/>
            <a:ext cx="2488421" cy="1853874"/>
          </a:xfrm>
          <a:prstGeom prst="rect">
            <a:avLst/>
          </a:prstGeom>
        </p:spPr>
      </p:pic>
      <p:sp>
        <p:nvSpPr>
          <p:cNvPr id="3" name="Content Placeholder 2">
            <a:extLst>
              <a:ext uri="{FF2B5EF4-FFF2-40B4-BE49-F238E27FC236}">
                <a16:creationId xmlns:a16="http://schemas.microsoft.com/office/drawing/2014/main" id="{94D9F30E-03A9-4FF2-96E4-179401FE2ECF}"/>
              </a:ext>
            </a:extLst>
          </p:cNvPr>
          <p:cNvSpPr>
            <a:spLocks noGrp="1"/>
          </p:cNvSpPr>
          <p:nvPr>
            <p:ph idx="1"/>
          </p:nvPr>
        </p:nvSpPr>
        <p:spPr>
          <a:xfrm>
            <a:off x="798256" y="2474260"/>
            <a:ext cx="3607930" cy="3677158"/>
          </a:xfrm>
        </p:spPr>
        <p:txBody>
          <a:bodyPr vert="horz" lIns="91440" tIns="45720" rIns="91440" bIns="45720" rtlCol="0" anchor="t">
            <a:normAutofit/>
          </a:bodyPr>
          <a:lstStyle/>
          <a:p>
            <a:r>
              <a:rPr lang="en-US" sz="1100">
                <a:solidFill>
                  <a:srgbClr val="FFFFFF"/>
                </a:solidFill>
                <a:cs typeface="Calibri"/>
              </a:rPr>
              <a:t>The region Tallahassee is in is the northern Panhandle region.</a:t>
            </a:r>
          </a:p>
          <a:p>
            <a:r>
              <a:rPr lang="en-US" sz="1100">
                <a:solidFill>
                  <a:srgbClr val="FFFFFF"/>
                </a:solidFill>
                <a:cs typeface="Calibri"/>
              </a:rPr>
              <a:t>Tallahassee is </a:t>
            </a:r>
            <a:r>
              <a:rPr lang="en-US" sz="1100">
                <a:solidFill>
                  <a:srgbClr val="FFFFFF"/>
                </a:solidFill>
                <a:ea typeface="+mn-lt"/>
                <a:cs typeface="+mn-lt"/>
              </a:rPr>
              <a:t>103.1 mi² long.</a:t>
            </a:r>
          </a:p>
          <a:p>
            <a:r>
              <a:rPr lang="en-US" sz="1100">
                <a:solidFill>
                  <a:srgbClr val="FFFFFF"/>
                </a:solidFill>
                <a:ea typeface="+mn-lt"/>
                <a:cs typeface="+mn-lt"/>
              </a:rPr>
              <a:t>A state near Tallahassee is Georgia </a:t>
            </a:r>
          </a:p>
          <a:p>
            <a:r>
              <a:rPr lang="en-US" sz="1100">
                <a:solidFill>
                  <a:srgbClr val="FFFFFF"/>
                </a:solidFill>
                <a:ea typeface="+mn-lt"/>
                <a:cs typeface="+mn-lt"/>
              </a:rPr>
              <a:t>Tallahassee is I guess you can say Hilly</a:t>
            </a:r>
          </a:p>
          <a:p>
            <a:r>
              <a:rPr lang="en-US" sz="1100">
                <a:solidFill>
                  <a:srgbClr val="FFFFFF"/>
                </a:solidFill>
                <a:ea typeface="+mn-lt"/>
                <a:cs typeface="+mn-lt"/>
              </a:rPr>
              <a:t>Tallahassee is the largest city in the region</a:t>
            </a:r>
          </a:p>
          <a:p>
            <a:r>
              <a:rPr lang="en-US" sz="1100">
                <a:solidFill>
                  <a:srgbClr val="FFFFFF"/>
                </a:solidFill>
                <a:ea typeface="+mn-lt"/>
                <a:cs typeface="+mn-lt"/>
              </a:rPr>
              <a:t>Tallahassee's annual rainfall is 59 inches</a:t>
            </a:r>
          </a:p>
          <a:p>
            <a:r>
              <a:rPr lang="en-US" sz="1100">
                <a:solidFill>
                  <a:srgbClr val="FFFFFF"/>
                </a:solidFill>
                <a:ea typeface="+mn-lt"/>
                <a:cs typeface="+mn-lt"/>
              </a:rPr>
              <a:t>Summers in Tallahassee are long and hot; winters are short and cold and its wet and partly cloudy year round</a:t>
            </a:r>
          </a:p>
          <a:p>
            <a:r>
              <a:rPr lang="en-US" sz="1100">
                <a:solidFill>
                  <a:srgbClr val="FFFFFF"/>
                </a:solidFill>
                <a:ea typeface="+mn-lt"/>
                <a:cs typeface="+mn-lt"/>
              </a:rPr>
              <a:t>If your visiting Tallahassee, during the summer you should wear shorts and a shirt (because it will be hot outside of course.) and have some protection from the sun. During the winter you should wear pants and a jacket (sometimes it won't be cold some days during winter.</a:t>
            </a:r>
          </a:p>
          <a:p>
            <a:endParaRPr lang="en-US" sz="1100">
              <a:solidFill>
                <a:srgbClr val="FFFFFF"/>
              </a:solidFill>
              <a:ea typeface="+mn-lt"/>
              <a:cs typeface="+mn-lt"/>
            </a:endParaRPr>
          </a:p>
        </p:txBody>
      </p:sp>
      <p:pic>
        <p:nvPicPr>
          <p:cNvPr id="8" name="Picture 8" descr="Atlanta, Georgia Free Stock Photo - Public Domain Pictures">
            <a:extLst>
              <a:ext uri="{FF2B5EF4-FFF2-40B4-BE49-F238E27FC236}">
                <a16:creationId xmlns:a16="http://schemas.microsoft.com/office/drawing/2014/main" id="{916D0706-7B1D-4C92-8595-63A996538B8A}"/>
              </a:ext>
            </a:extLst>
          </p:cNvPr>
          <p:cNvPicPr>
            <a:picLocks noChangeAspect="1"/>
          </p:cNvPicPr>
          <p:nvPr/>
        </p:nvPicPr>
        <p:blipFill>
          <a:blip r:embed="rId5"/>
          <a:stretch>
            <a:fillRect/>
          </a:stretch>
        </p:blipFill>
        <p:spPr>
          <a:xfrm>
            <a:off x="5226968" y="2427908"/>
            <a:ext cx="3219976" cy="1714637"/>
          </a:xfrm>
          <a:prstGeom prst="rect">
            <a:avLst/>
          </a:prstGeom>
        </p:spPr>
      </p:pic>
      <p:pic>
        <p:nvPicPr>
          <p:cNvPr id="5" name="Picture 5">
            <a:extLst>
              <a:ext uri="{FF2B5EF4-FFF2-40B4-BE49-F238E27FC236}">
                <a16:creationId xmlns:a16="http://schemas.microsoft.com/office/drawing/2014/main" id="{9F86CA1A-8180-4C3D-83F6-B999A6AFECD0}"/>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9057358" y="2503952"/>
            <a:ext cx="2475046" cy="1850097"/>
          </a:xfrm>
          <a:prstGeom prst="rect">
            <a:avLst/>
          </a:prstGeom>
        </p:spPr>
      </p:pic>
      <p:pic>
        <p:nvPicPr>
          <p:cNvPr id="9" name="Picture 9">
            <a:extLst>
              <a:ext uri="{FF2B5EF4-FFF2-40B4-BE49-F238E27FC236}">
                <a16:creationId xmlns:a16="http://schemas.microsoft.com/office/drawing/2014/main" id="{8BBD3813-13BD-40B4-A2A5-0D8A746A7B17}"/>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5389677" y="4644984"/>
            <a:ext cx="2759189" cy="1869351"/>
          </a:xfrm>
          <a:prstGeom prst="rect">
            <a:avLst/>
          </a:prstGeom>
        </p:spPr>
      </p:pic>
      <p:pic>
        <p:nvPicPr>
          <p:cNvPr id="15" name="Picture 15">
            <a:extLst>
              <a:ext uri="{FF2B5EF4-FFF2-40B4-BE49-F238E27FC236}">
                <a16:creationId xmlns:a16="http://schemas.microsoft.com/office/drawing/2014/main" id="{B7BCCDD6-5183-421F-8C47-30C582668992}"/>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9028993" y="4649694"/>
            <a:ext cx="2504684" cy="1878513"/>
          </a:xfrm>
          <a:prstGeom prst="rect">
            <a:avLst/>
          </a:prstGeom>
        </p:spPr>
      </p:pic>
      <p:sp>
        <p:nvSpPr>
          <p:cNvPr id="6" name="TextBox 5">
            <a:extLst>
              <a:ext uri="{FF2B5EF4-FFF2-40B4-BE49-F238E27FC236}">
                <a16:creationId xmlns:a16="http://schemas.microsoft.com/office/drawing/2014/main" id="{DD18F439-5443-4833-90B9-8D1BDCE52B04}"/>
              </a:ext>
            </a:extLst>
          </p:cNvPr>
          <p:cNvSpPr txBox="1"/>
          <p:nvPr/>
        </p:nvSpPr>
        <p:spPr>
          <a:xfrm>
            <a:off x="12974150" y="4254635"/>
            <a:ext cx="2454518" cy="200055"/>
          </a:xfrm>
          <a:prstGeom prst="rect">
            <a:avLst/>
          </a:prstGeom>
          <a:solidFill>
            <a:srgbClr val="000000"/>
          </a:solidFill>
        </p:spPr>
        <p:txBody>
          <a:bodyPr wrap="none">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12">
                  <a:extLst>
                    <a:ext uri="{A12FA001-AC4F-418D-AE19-62706E023703}">
                      <ahyp:hlinkClr xmlns:ahyp="http://schemas.microsoft.com/office/drawing/2018/hyperlinkcolor" val="tx"/>
                    </a:ext>
                  </a:extLst>
                </a:hlinkClick>
              </a:rPr>
              <a:t>CC BY-SA-NC</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a:t>
            </a:r>
          </a:p>
        </p:txBody>
      </p:sp>
      <p:sp>
        <p:nvSpPr>
          <p:cNvPr id="10" name="TextBox 9">
            <a:extLst>
              <a:ext uri="{FF2B5EF4-FFF2-40B4-BE49-F238E27FC236}">
                <a16:creationId xmlns:a16="http://schemas.microsoft.com/office/drawing/2014/main" id="{85A8E674-7727-40A1-8658-9AB0BB1BF804}"/>
              </a:ext>
            </a:extLst>
          </p:cNvPr>
          <p:cNvSpPr txBox="1"/>
          <p:nvPr/>
        </p:nvSpPr>
        <p:spPr>
          <a:xfrm>
            <a:off x="13165716" y="5437261"/>
            <a:ext cx="2473754" cy="200055"/>
          </a:xfrm>
          <a:prstGeom prst="rect">
            <a:avLst/>
          </a:prstGeom>
          <a:solidFill>
            <a:srgbClr val="000000"/>
          </a:solidFill>
        </p:spPr>
        <p:txBody>
          <a:bodyPr wrap="none">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9">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13">
                  <a:extLst>
                    <a:ext uri="{A12FA001-AC4F-418D-AE19-62706E023703}">
                      <ahyp:hlinkClr xmlns:ahyp="http://schemas.microsoft.com/office/drawing/2018/hyperlinkcolor" val="tx"/>
                    </a:ext>
                  </a:extLst>
                </a:hlinkClick>
              </a:rPr>
              <a:t>CC BY-NC-ND</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a:t>
            </a:r>
          </a:p>
        </p:txBody>
      </p:sp>
      <p:sp>
        <p:nvSpPr>
          <p:cNvPr id="13" name="TextBox 12">
            <a:extLst>
              <a:ext uri="{FF2B5EF4-FFF2-40B4-BE49-F238E27FC236}">
                <a16:creationId xmlns:a16="http://schemas.microsoft.com/office/drawing/2014/main" id="{1E7E5A9C-6AE2-4578-A389-A1EC71B2E580}"/>
              </a:ext>
            </a:extLst>
          </p:cNvPr>
          <p:cNvSpPr txBox="1"/>
          <p:nvPr/>
        </p:nvSpPr>
        <p:spPr>
          <a:xfrm>
            <a:off x="15215366" y="5473422"/>
            <a:ext cx="2334292" cy="200055"/>
          </a:xfrm>
          <a:prstGeom prst="rect">
            <a:avLst/>
          </a:prstGeom>
          <a:solidFill>
            <a:srgbClr val="000000"/>
          </a:solidFill>
        </p:spPr>
        <p:txBody>
          <a:bodyPr wrap="none">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14">
                  <a:extLst>
                    <a:ext uri="{A12FA001-AC4F-418D-AE19-62706E023703}">
                      <ahyp:hlinkClr xmlns:ahyp="http://schemas.microsoft.com/office/drawing/2018/hyperlinkcolor" val="tx"/>
                    </a:ext>
                  </a:extLst>
                </a:hlinkClick>
              </a:rPr>
              <a:t>CC BY-NC</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a:t>
            </a:r>
          </a:p>
        </p:txBody>
      </p:sp>
      <p:sp>
        <p:nvSpPr>
          <p:cNvPr id="16" name="TextBox 15">
            <a:extLst>
              <a:ext uri="{FF2B5EF4-FFF2-40B4-BE49-F238E27FC236}">
                <a16:creationId xmlns:a16="http://schemas.microsoft.com/office/drawing/2014/main" id="{0E7AB7B1-A594-4ADF-95A7-18E2478955B5}"/>
              </a:ext>
            </a:extLst>
          </p:cNvPr>
          <p:cNvSpPr txBox="1"/>
          <p:nvPr/>
        </p:nvSpPr>
        <p:spPr>
          <a:xfrm>
            <a:off x="15160782" y="5911209"/>
            <a:ext cx="2454518" cy="200055"/>
          </a:xfrm>
          <a:prstGeom prst="rect">
            <a:avLst/>
          </a:prstGeom>
          <a:solidFill>
            <a:srgbClr val="000000"/>
          </a:solidFill>
        </p:spPr>
        <p:txBody>
          <a:bodyPr wrap="none">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11">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12">
                  <a:extLst>
                    <a:ext uri="{A12FA001-AC4F-418D-AE19-62706E023703}">
                      <ahyp:hlinkClr xmlns:ahyp="http://schemas.microsoft.com/office/drawing/2018/hyperlinkcolor" val="tx"/>
                    </a:ext>
                  </a:extLst>
                </a:hlinkClick>
              </a:rPr>
              <a:t>CC BY-SA-NC</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a:t>
            </a:r>
          </a:p>
        </p:txBody>
      </p:sp>
      <p:pic>
        <p:nvPicPr>
          <p:cNvPr id="7" name="Picture 10" descr="Oh, snap! Cold weather coming to Tallahassee">
            <a:extLst>
              <a:ext uri="{FF2B5EF4-FFF2-40B4-BE49-F238E27FC236}">
                <a16:creationId xmlns:a16="http://schemas.microsoft.com/office/drawing/2014/main" id="{22E36166-F137-452E-8168-029058C707C4}"/>
              </a:ext>
            </a:extLst>
          </p:cNvPr>
          <p:cNvPicPr>
            <a:picLocks noChangeAspect="1"/>
          </p:cNvPicPr>
          <p:nvPr/>
        </p:nvPicPr>
        <p:blipFill>
          <a:blip r:embed="rId15"/>
          <a:stretch>
            <a:fillRect/>
          </a:stretch>
        </p:blipFill>
        <p:spPr>
          <a:xfrm>
            <a:off x="14270966" y="2176948"/>
            <a:ext cx="2743200" cy="1440180"/>
          </a:xfrm>
          <a:prstGeom prst="rect">
            <a:avLst/>
          </a:prstGeom>
        </p:spPr>
      </p:pic>
      <p:sp>
        <p:nvSpPr>
          <p:cNvPr id="11" name="TextBox 10">
            <a:extLst>
              <a:ext uri="{FF2B5EF4-FFF2-40B4-BE49-F238E27FC236}">
                <a16:creationId xmlns:a16="http://schemas.microsoft.com/office/drawing/2014/main" id="{00E92950-2D20-4FB3-B207-C9E83414ED23}"/>
              </a:ext>
            </a:extLst>
          </p:cNvPr>
          <p:cNvSpPr txBox="1"/>
          <p:nvPr/>
        </p:nvSpPr>
        <p:spPr>
          <a:xfrm>
            <a:off x="13092023" y="386175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Click to add text</a:t>
            </a:r>
          </a:p>
        </p:txBody>
      </p:sp>
      <p:sp>
        <p:nvSpPr>
          <p:cNvPr id="14" name="TextBox 13">
            <a:extLst>
              <a:ext uri="{FF2B5EF4-FFF2-40B4-BE49-F238E27FC236}">
                <a16:creationId xmlns:a16="http://schemas.microsoft.com/office/drawing/2014/main" id="{41FBF165-2F69-481E-B072-A78EC7D8D9C3}"/>
              </a:ext>
            </a:extLst>
          </p:cNvPr>
          <p:cNvSpPr txBox="1"/>
          <p:nvPr/>
        </p:nvSpPr>
        <p:spPr>
          <a:xfrm>
            <a:off x="13163010" y="4651614"/>
            <a:ext cx="278633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Click to add text</a:t>
            </a:r>
          </a:p>
        </p:txBody>
      </p:sp>
    </p:spTree>
    <p:extLst>
      <p:ext uri="{BB962C8B-B14F-4D97-AF65-F5344CB8AC3E}">
        <p14:creationId xmlns:p14="http://schemas.microsoft.com/office/powerpoint/2010/main" val="1510300556"/>
      </p:ext>
    </p:extLst>
  </p:cSld>
  <p:clrMapOvr>
    <a:masterClrMapping/>
  </p:clrMapOvr>
  <p:transition spd="slow" advClick="0" advTm="400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7" descr="Tallahassee, FL Real Estate Market Trends &amp; Analysis ...">
            <a:extLst>
              <a:ext uri="{FF2B5EF4-FFF2-40B4-BE49-F238E27FC236}">
                <a16:creationId xmlns:a16="http://schemas.microsoft.com/office/drawing/2014/main" id="{57FAE0A0-B156-4B2B-AA44-0C7B065F0D78}"/>
              </a:ext>
            </a:extLst>
          </p:cNvPr>
          <p:cNvPicPr>
            <a:picLocks noChangeAspect="1"/>
          </p:cNvPicPr>
          <p:nvPr/>
        </p:nvPicPr>
        <p:blipFill rotWithShape="1">
          <a:blip r:embed="rId2"/>
          <a:srcRect t="4054" r="2" b="15510"/>
          <a:stretch/>
        </p:blipFill>
        <p:spPr>
          <a:xfrm>
            <a:off x="-143754" y="-129386"/>
            <a:ext cx="12191980" cy="6857990"/>
          </a:xfrm>
          <a:prstGeom prst="rect">
            <a:avLst/>
          </a:prstGeom>
        </p:spPr>
      </p:pic>
      <p:sp>
        <p:nvSpPr>
          <p:cNvPr id="12" name="Rectangle 1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F44D23C-C0AB-4E36-9B4C-F225C0124F32}"/>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Map of Tallahassee (some of it, and some interest)</a:t>
            </a:r>
          </a:p>
        </p:txBody>
      </p:sp>
      <p:cxnSp>
        <p:nvCxnSpPr>
          <p:cNvPr id="14" name="Straight Connector 1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4" descr="Map&#10;&#10;Description automatically generated">
            <a:extLst>
              <a:ext uri="{FF2B5EF4-FFF2-40B4-BE49-F238E27FC236}">
                <a16:creationId xmlns:a16="http://schemas.microsoft.com/office/drawing/2014/main" id="{56F764F7-08D8-40E3-9CA6-84E16C73D3C0}"/>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14096557" y="1825625"/>
            <a:ext cx="5219868" cy="4351338"/>
          </a:xfrm>
        </p:spPr>
      </p:pic>
      <p:sp>
        <p:nvSpPr>
          <p:cNvPr id="5" name="TextBox 4">
            <a:extLst>
              <a:ext uri="{FF2B5EF4-FFF2-40B4-BE49-F238E27FC236}">
                <a16:creationId xmlns:a16="http://schemas.microsoft.com/office/drawing/2014/main" id="{550E1FE0-3F2B-4BE5-897A-927632C1CB79}"/>
              </a:ext>
            </a:extLst>
          </p:cNvPr>
          <p:cNvSpPr txBox="1"/>
          <p:nvPr/>
        </p:nvSpPr>
        <p:spPr>
          <a:xfrm>
            <a:off x="14096641" y="6176963"/>
            <a:ext cx="5219700" cy="317500"/>
          </a:xfrm>
          <a:prstGeom prst="rect">
            <a:avLst/>
          </a:prstGeom>
        </p:spPr>
        <p:txBody>
          <a:bodyP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hlinkClick r:id="rId4"/>
              </a:rPr>
              <a:t>This Photo</a:t>
            </a:r>
            <a:r>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hlinkClick r:id="rId5"/>
              </a:rPr>
              <a:t>CC BY-SA-NC</a:t>
            </a:r>
            <a:r>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4264513995"/>
      </p:ext>
    </p:extLst>
  </p:cSld>
  <p:clrMapOvr>
    <a:masterClrMapping/>
  </p:clrMapOvr>
  <p:transition spd="slow" advClick="0" advTm="400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large crowd of people&#10;&#10;Description automatically generated">
            <a:extLst>
              <a:ext uri="{FF2B5EF4-FFF2-40B4-BE49-F238E27FC236}">
                <a16:creationId xmlns:a16="http://schemas.microsoft.com/office/drawing/2014/main" id="{E1A69979-D42E-4509-BCEF-5332EA54265E}"/>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833" r="55" b="-1"/>
          <a:stretch/>
        </p:blipFill>
        <p:spPr>
          <a:xfrm>
            <a:off x="-1" y="10"/>
            <a:ext cx="12192000" cy="6857990"/>
          </a:xfrm>
          <a:prstGeom prst="rect">
            <a:avLst/>
          </a:prstGeom>
        </p:spPr>
      </p:pic>
      <p:sp>
        <p:nvSpPr>
          <p:cNvPr id="14"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79478E2-01A5-4C32-88E1-A953F8D774F0}"/>
              </a:ext>
            </a:extLst>
          </p:cNvPr>
          <p:cNvSpPr>
            <a:spLocks noGrp="1"/>
          </p:cNvSpPr>
          <p:nvPr>
            <p:ph type="title"/>
          </p:nvPr>
        </p:nvSpPr>
        <p:spPr>
          <a:xfrm>
            <a:off x="709448" y="1913950"/>
            <a:ext cx="4204137" cy="1342754"/>
          </a:xfrm>
        </p:spPr>
        <p:txBody>
          <a:bodyPr>
            <a:normAutofit/>
          </a:bodyPr>
          <a:lstStyle/>
          <a:p>
            <a:pPr algn="ctr"/>
            <a:r>
              <a:rPr lang="en-US" sz="3600">
                <a:cs typeface="Calibri Light"/>
              </a:rPr>
              <a:t>Population</a:t>
            </a:r>
            <a:endParaRPr lang="en-US" sz="3600"/>
          </a:p>
        </p:txBody>
      </p:sp>
      <p:cxnSp>
        <p:nvCxnSpPr>
          <p:cNvPr id="15"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281A641-D7BE-431E-BF1F-7857C93C2B4B}"/>
              </a:ext>
            </a:extLst>
          </p:cNvPr>
          <p:cNvSpPr>
            <a:spLocks noGrp="1"/>
          </p:cNvSpPr>
          <p:nvPr>
            <p:ph idx="1"/>
          </p:nvPr>
        </p:nvSpPr>
        <p:spPr>
          <a:xfrm>
            <a:off x="525516" y="3417573"/>
            <a:ext cx="4593021" cy="2619839"/>
          </a:xfrm>
        </p:spPr>
        <p:txBody>
          <a:bodyPr vert="horz" lIns="91440" tIns="45720" rIns="91440" bIns="45720" rtlCol="0" anchor="ctr">
            <a:normAutofit/>
          </a:bodyPr>
          <a:lstStyle/>
          <a:p>
            <a:r>
              <a:rPr lang="en-US" sz="1800">
                <a:cs typeface="Calibri"/>
              </a:rPr>
              <a:t>The current population of Tallahassee is 198,758 </a:t>
            </a:r>
          </a:p>
          <a:p>
            <a:r>
              <a:rPr lang="en-US" sz="1800">
                <a:cs typeface="Calibri"/>
              </a:rPr>
              <a:t>White Americans- 56.23%</a:t>
            </a:r>
          </a:p>
          <a:p>
            <a:r>
              <a:rPr lang="en-US" sz="1800">
                <a:cs typeface="Calibri"/>
              </a:rPr>
              <a:t>Black Americans- 35.02%</a:t>
            </a:r>
          </a:p>
          <a:p>
            <a:r>
              <a:rPr lang="en-US" sz="1800">
                <a:cs typeface="Calibri"/>
              </a:rPr>
              <a:t>Asian Americans- 4.55%</a:t>
            </a:r>
          </a:p>
          <a:p>
            <a:r>
              <a:rPr lang="en-US" sz="1800">
                <a:cs typeface="Calibri"/>
              </a:rPr>
              <a:t>Native Americans- 0.16%</a:t>
            </a:r>
          </a:p>
        </p:txBody>
      </p:sp>
      <p:sp>
        <p:nvSpPr>
          <p:cNvPr id="5" name="TextBox 4">
            <a:extLst>
              <a:ext uri="{FF2B5EF4-FFF2-40B4-BE49-F238E27FC236}">
                <a16:creationId xmlns:a16="http://schemas.microsoft.com/office/drawing/2014/main" id="{82A59F69-FDEC-4190-B737-A71C1A4C4891}"/>
              </a:ext>
            </a:extLst>
          </p:cNvPr>
          <p:cNvSpPr txBox="1"/>
          <p:nvPr/>
        </p:nvSpPr>
        <p:spPr>
          <a:xfrm>
            <a:off x="12736830" y="6859228"/>
            <a:ext cx="2201244" cy="200055"/>
          </a:xfrm>
          <a:prstGeom prst="rect">
            <a:avLst/>
          </a:prstGeom>
          <a:solidFill>
            <a:srgbClr val="000000"/>
          </a:solidFill>
        </p:spPr>
        <p:txBody>
          <a:bodyPr wrap="none">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CC BY</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4289479411"/>
      </p:ext>
    </p:extLst>
  </p:cSld>
  <p:clrMapOvr>
    <a:masterClrMapping/>
  </p:clrMapOvr>
  <p:transition spd="slow" advClick="0" advTm="400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heckerboard(across)">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77DF537-00E3-4943-A953-1CBD933B7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CD1EA40-7116-4FCB-9369-70F29FAA9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444809" cy="3233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941378C-A437-418F-B5F9-257471602604}"/>
              </a:ext>
            </a:extLst>
          </p:cNvPr>
          <p:cNvSpPr>
            <a:spLocks noGrp="1"/>
          </p:cNvSpPr>
          <p:nvPr>
            <p:ph type="title"/>
          </p:nvPr>
        </p:nvSpPr>
        <p:spPr>
          <a:xfrm>
            <a:off x="1166650" y="498764"/>
            <a:ext cx="2956464" cy="2468013"/>
          </a:xfrm>
        </p:spPr>
        <p:txBody>
          <a:bodyPr>
            <a:normAutofit/>
          </a:bodyPr>
          <a:lstStyle/>
          <a:p>
            <a:r>
              <a:rPr lang="en-US" sz="3500">
                <a:cs typeface="Calibri Light"/>
              </a:rPr>
              <a:t>Street names and places</a:t>
            </a:r>
            <a:endParaRPr lang="en-US" sz="3500"/>
          </a:p>
        </p:txBody>
      </p:sp>
      <p:sp>
        <p:nvSpPr>
          <p:cNvPr id="19" name="Rectangle 18">
            <a:extLst>
              <a:ext uri="{FF2B5EF4-FFF2-40B4-BE49-F238E27FC236}">
                <a16:creationId xmlns:a16="http://schemas.microsoft.com/office/drawing/2014/main" id="{BF647E38-F93D-4661-8D77-CE13EEB65B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59C07368-2533-4A7E-A1F3-E4BD05EDF6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7763256" y="73152"/>
            <a:chExt cx="1178966" cy="232963"/>
          </a:xfrm>
        </p:grpSpPr>
        <p:sp>
          <p:nvSpPr>
            <p:cNvPr id="22" name="Rectangle 64">
              <a:extLst>
                <a:ext uri="{FF2B5EF4-FFF2-40B4-BE49-F238E27FC236}">
                  <a16:creationId xmlns:a16="http://schemas.microsoft.com/office/drawing/2014/main" id="{C7AB5F5F-5C48-4CE5-9514-3BA6BE37B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66">
              <a:extLst>
                <a:ext uri="{FF2B5EF4-FFF2-40B4-BE49-F238E27FC236}">
                  <a16:creationId xmlns:a16="http://schemas.microsoft.com/office/drawing/2014/main" id="{5131457A-A101-4BD6-B7AF-DA2A4885A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64">
              <a:extLst>
                <a:ext uri="{FF2B5EF4-FFF2-40B4-BE49-F238E27FC236}">
                  <a16:creationId xmlns:a16="http://schemas.microsoft.com/office/drawing/2014/main" id="{E18C8464-2350-424F-8ADC-BB7804F5B6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66">
              <a:extLst>
                <a:ext uri="{FF2B5EF4-FFF2-40B4-BE49-F238E27FC236}">
                  <a16:creationId xmlns:a16="http://schemas.microsoft.com/office/drawing/2014/main" id="{4ACD1FBF-373C-41B9-8EDF-F1F4209BFB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64">
              <a:extLst>
                <a:ext uri="{FF2B5EF4-FFF2-40B4-BE49-F238E27FC236}">
                  <a16:creationId xmlns:a16="http://schemas.microsoft.com/office/drawing/2014/main" id="{5101274A-639B-498D-8978-A4796A040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66">
              <a:extLst>
                <a:ext uri="{FF2B5EF4-FFF2-40B4-BE49-F238E27FC236}">
                  <a16:creationId xmlns:a16="http://schemas.microsoft.com/office/drawing/2014/main" id="{D82AA787-BD46-4D12-9A53-37B65BF88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64">
              <a:extLst>
                <a:ext uri="{FF2B5EF4-FFF2-40B4-BE49-F238E27FC236}">
                  <a16:creationId xmlns:a16="http://schemas.microsoft.com/office/drawing/2014/main" id="{C193C98D-968D-400D-8EA1-A99DAC5FB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66">
              <a:extLst>
                <a:ext uri="{FF2B5EF4-FFF2-40B4-BE49-F238E27FC236}">
                  <a16:creationId xmlns:a16="http://schemas.microsoft.com/office/drawing/2014/main" id="{1074DDCD-80DA-423C-8F7C-FA5297647B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64">
              <a:extLst>
                <a:ext uri="{FF2B5EF4-FFF2-40B4-BE49-F238E27FC236}">
                  <a16:creationId xmlns:a16="http://schemas.microsoft.com/office/drawing/2014/main" id="{964EFE2D-022D-4F60-BA46-67C319BE39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66">
              <a:extLst>
                <a:ext uri="{FF2B5EF4-FFF2-40B4-BE49-F238E27FC236}">
                  <a16:creationId xmlns:a16="http://schemas.microsoft.com/office/drawing/2014/main" id="{69089BDB-720D-4FE7-B8DD-72BF734BCC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64">
              <a:extLst>
                <a:ext uri="{FF2B5EF4-FFF2-40B4-BE49-F238E27FC236}">
                  <a16:creationId xmlns:a16="http://schemas.microsoft.com/office/drawing/2014/main" id="{032E475A-CB78-4A26-9FE5-10B004E4E6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66">
              <a:extLst>
                <a:ext uri="{FF2B5EF4-FFF2-40B4-BE49-F238E27FC236}">
                  <a16:creationId xmlns:a16="http://schemas.microsoft.com/office/drawing/2014/main" id="{B05724A3-6D3F-4229-9F91-36FFDCA27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64">
              <a:extLst>
                <a:ext uri="{FF2B5EF4-FFF2-40B4-BE49-F238E27FC236}">
                  <a16:creationId xmlns:a16="http://schemas.microsoft.com/office/drawing/2014/main" id="{9B35B346-3369-4187-AB1C-035C9F3E59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66">
              <a:extLst>
                <a:ext uri="{FF2B5EF4-FFF2-40B4-BE49-F238E27FC236}">
                  <a16:creationId xmlns:a16="http://schemas.microsoft.com/office/drawing/2014/main" id="{A18A60D0-566A-4706-A2D8-AEFE40BE61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64">
              <a:extLst>
                <a:ext uri="{FF2B5EF4-FFF2-40B4-BE49-F238E27FC236}">
                  <a16:creationId xmlns:a16="http://schemas.microsoft.com/office/drawing/2014/main" id="{247FB4D2-AA4E-433F-B153-3D57867F79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66">
              <a:extLst>
                <a:ext uri="{FF2B5EF4-FFF2-40B4-BE49-F238E27FC236}">
                  <a16:creationId xmlns:a16="http://schemas.microsoft.com/office/drawing/2014/main" id="{830852FD-7252-4C9D-BF05-98B690D705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64">
              <a:extLst>
                <a:ext uri="{FF2B5EF4-FFF2-40B4-BE49-F238E27FC236}">
                  <a16:creationId xmlns:a16="http://schemas.microsoft.com/office/drawing/2014/main" id="{E82D09B3-0B61-436B-AD4D-8D0DBB6EE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66">
              <a:extLst>
                <a:ext uri="{FF2B5EF4-FFF2-40B4-BE49-F238E27FC236}">
                  <a16:creationId xmlns:a16="http://schemas.microsoft.com/office/drawing/2014/main" id="{163B96AF-AF0E-46CE-8A03-2C27F4210D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64">
              <a:extLst>
                <a:ext uri="{FF2B5EF4-FFF2-40B4-BE49-F238E27FC236}">
                  <a16:creationId xmlns:a16="http://schemas.microsoft.com/office/drawing/2014/main" id="{E06D844E-200B-418D-9423-D4D8131E39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66">
              <a:extLst>
                <a:ext uri="{FF2B5EF4-FFF2-40B4-BE49-F238E27FC236}">
                  <a16:creationId xmlns:a16="http://schemas.microsoft.com/office/drawing/2014/main" id="{0CF0C93C-1AB8-482E-8A01-37EFE126DF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Content Placeholder 2">
            <a:extLst>
              <a:ext uri="{FF2B5EF4-FFF2-40B4-BE49-F238E27FC236}">
                <a16:creationId xmlns:a16="http://schemas.microsoft.com/office/drawing/2014/main" id="{8B72B5C3-3E3C-4CB2-A200-9636AB5BEFCA}"/>
              </a:ext>
            </a:extLst>
          </p:cNvPr>
          <p:cNvSpPr>
            <a:spLocks noGrp="1"/>
          </p:cNvSpPr>
          <p:nvPr>
            <p:ph idx="1"/>
          </p:nvPr>
        </p:nvSpPr>
        <p:spPr>
          <a:xfrm>
            <a:off x="4871259" y="498764"/>
            <a:ext cx="6877046" cy="2468014"/>
          </a:xfrm>
        </p:spPr>
        <p:txBody>
          <a:bodyPr vert="horz" lIns="91440" tIns="45720" rIns="91440" bIns="45720" rtlCol="0" anchor="ctr">
            <a:normAutofit/>
          </a:bodyPr>
          <a:lstStyle/>
          <a:p>
            <a:r>
              <a:rPr lang="en-US" sz="1800">
                <a:cs typeface="Calibri"/>
              </a:rPr>
              <a:t>The significance of Miccosukee road is it was named after the Miccosukee tribe. Points of interest you may find would be the Goodwood Museum &amp; Gardens</a:t>
            </a:r>
          </a:p>
          <a:p>
            <a:r>
              <a:rPr lang="en-US" sz="1800">
                <a:cs typeface="Calibri"/>
              </a:rPr>
              <a:t>Another street name you can take can be </a:t>
            </a:r>
            <a:r>
              <a:rPr lang="en-US" sz="1800">
                <a:ea typeface="+mn-lt"/>
                <a:cs typeface="+mn-lt"/>
              </a:rPr>
              <a:t>Stadium Drive to the west, Tennessee Street (U.S. Route 90) to the north, Macomb Street to the east, and Gaines Street to the south. That route can take you to a point of interest which would be Florida State University.</a:t>
            </a:r>
          </a:p>
        </p:txBody>
      </p:sp>
      <p:sp>
        <p:nvSpPr>
          <p:cNvPr id="43" name="Rectangle 42">
            <a:extLst>
              <a:ext uri="{FF2B5EF4-FFF2-40B4-BE49-F238E27FC236}">
                <a16:creationId xmlns:a16="http://schemas.microsoft.com/office/drawing/2014/main" id="{D6C80E47-971C-437F-B030-191115B01D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7">
            <a:extLst>
              <a:ext uri="{FF2B5EF4-FFF2-40B4-BE49-F238E27FC236}">
                <a16:creationId xmlns:a16="http://schemas.microsoft.com/office/drawing/2014/main" id="{034C0AAE-76C7-43C9-90AA-6B871FB1DE1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3119" r="17401"/>
          <a:stretch/>
        </p:blipFill>
        <p:spPr>
          <a:xfrm>
            <a:off x="604329" y="3233986"/>
            <a:ext cx="3840480" cy="3624014"/>
          </a:xfrm>
          <a:prstGeom prst="rect">
            <a:avLst/>
          </a:prstGeom>
        </p:spPr>
      </p:pic>
      <p:pic>
        <p:nvPicPr>
          <p:cNvPr id="10" name="Picture 10" descr="Touring Goodwood Museum and Gardens in Tallahassee ...">
            <a:extLst>
              <a:ext uri="{FF2B5EF4-FFF2-40B4-BE49-F238E27FC236}">
                <a16:creationId xmlns:a16="http://schemas.microsoft.com/office/drawing/2014/main" id="{3F894043-F7CB-4BCE-9999-70620C3CD7EE}"/>
              </a:ext>
            </a:extLst>
          </p:cNvPr>
          <p:cNvPicPr>
            <a:picLocks noChangeAspect="1"/>
          </p:cNvPicPr>
          <p:nvPr/>
        </p:nvPicPr>
        <p:blipFill rotWithShape="1">
          <a:blip r:embed="rId4"/>
          <a:srcRect l="14959" r="14037" b="-3"/>
          <a:stretch/>
        </p:blipFill>
        <p:spPr>
          <a:xfrm>
            <a:off x="4477924" y="3233985"/>
            <a:ext cx="3840480" cy="3624015"/>
          </a:xfrm>
          <a:prstGeom prst="rect">
            <a:avLst/>
          </a:prstGeom>
        </p:spPr>
      </p:pic>
      <p:pic>
        <p:nvPicPr>
          <p:cNvPr id="4" name="Picture 4">
            <a:extLst>
              <a:ext uri="{FF2B5EF4-FFF2-40B4-BE49-F238E27FC236}">
                <a16:creationId xmlns:a16="http://schemas.microsoft.com/office/drawing/2014/main" id="{F0A30B08-8419-4F00-AED3-4B06049BAEDC}"/>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10367" r="10682" b="-1"/>
          <a:stretch/>
        </p:blipFill>
        <p:spPr>
          <a:xfrm>
            <a:off x="8351520" y="3233985"/>
            <a:ext cx="3840480" cy="3624015"/>
          </a:xfrm>
          <a:prstGeom prst="rect">
            <a:avLst/>
          </a:prstGeom>
        </p:spPr>
      </p:pic>
      <p:sp>
        <p:nvSpPr>
          <p:cNvPr id="5" name="TextBox 4">
            <a:extLst>
              <a:ext uri="{FF2B5EF4-FFF2-40B4-BE49-F238E27FC236}">
                <a16:creationId xmlns:a16="http://schemas.microsoft.com/office/drawing/2014/main" id="{197A93BF-C98F-4853-A72C-7234F523F3D0}"/>
              </a:ext>
            </a:extLst>
          </p:cNvPr>
          <p:cNvSpPr txBox="1"/>
          <p:nvPr/>
        </p:nvSpPr>
        <p:spPr>
          <a:xfrm>
            <a:off x="12410466" y="6988624"/>
            <a:ext cx="2340704" cy="200055"/>
          </a:xfrm>
          <a:prstGeom prst="rect">
            <a:avLst/>
          </a:prstGeom>
          <a:solidFill>
            <a:srgbClr val="000000"/>
          </a:solidFill>
        </p:spPr>
        <p:txBody>
          <a:bodyPr wrap="none">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CC BY-ND</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a:t>
            </a:r>
          </a:p>
        </p:txBody>
      </p:sp>
      <p:sp>
        <p:nvSpPr>
          <p:cNvPr id="8" name="TextBox 7">
            <a:extLst>
              <a:ext uri="{FF2B5EF4-FFF2-40B4-BE49-F238E27FC236}">
                <a16:creationId xmlns:a16="http://schemas.microsoft.com/office/drawing/2014/main" id="{5D52AD30-4C3E-4EEB-B33E-2057D47B94A6}"/>
              </a:ext>
            </a:extLst>
          </p:cNvPr>
          <p:cNvSpPr txBox="1"/>
          <p:nvPr/>
        </p:nvSpPr>
        <p:spPr>
          <a:xfrm>
            <a:off x="14919190" y="4357568"/>
            <a:ext cx="2321468" cy="200055"/>
          </a:xfrm>
          <a:prstGeom prst="rect">
            <a:avLst/>
          </a:prstGeom>
          <a:solidFill>
            <a:srgbClr val="000000"/>
          </a:solidFill>
        </p:spPr>
        <p:txBody>
          <a:bodyPr wrap="none">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8">
                  <a:extLst>
                    <a:ext uri="{A12FA001-AC4F-418D-AE19-62706E023703}">
                      <ahyp:hlinkClr xmlns:ahyp="http://schemas.microsoft.com/office/drawing/2018/hyperlinkcolor" val="tx"/>
                    </a:ext>
                  </a:extLst>
                </a:hlinkClick>
              </a:rPr>
              <a:t>CC BY-SA</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600345182"/>
      </p:ext>
    </p:extLst>
  </p:cSld>
  <p:clrMapOvr>
    <a:masterClrMapping/>
  </p:clrMapOvr>
  <p:transition spd="slow" advClick="0" advTm="400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294FC4E-FAF4-473E-A64B-7AD6150DCFC3}"/>
              </a:ext>
            </a:extLst>
          </p:cNvPr>
          <p:cNvSpPr>
            <a:spLocks noGrp="1"/>
          </p:cNvSpPr>
          <p:nvPr>
            <p:ph type="title"/>
          </p:nvPr>
        </p:nvSpPr>
        <p:spPr>
          <a:xfrm>
            <a:off x="457201" y="412454"/>
            <a:ext cx="2381250" cy="2101850"/>
          </a:xfrm>
        </p:spPr>
        <p:txBody>
          <a:bodyPr>
            <a:normAutofit/>
          </a:bodyPr>
          <a:lstStyle/>
          <a:p>
            <a:r>
              <a:rPr lang="en-US" sz="2800">
                <a:cs typeface="Calibri Light"/>
              </a:rPr>
              <a:t>References</a:t>
            </a:r>
            <a:endParaRPr lang="en-US" sz="2800"/>
          </a:p>
        </p:txBody>
      </p:sp>
      <p:sp>
        <p:nvSpPr>
          <p:cNvPr id="12" name="Rectangle 11">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E023ECC-4F1B-4B91-8143-DE9A8E275EE0}"/>
              </a:ext>
            </a:extLst>
          </p:cNvPr>
          <p:cNvSpPr>
            <a:spLocks noGrp="1"/>
          </p:cNvSpPr>
          <p:nvPr>
            <p:ph idx="1"/>
          </p:nvPr>
        </p:nvSpPr>
        <p:spPr>
          <a:xfrm>
            <a:off x="3157538" y="412454"/>
            <a:ext cx="3243262" cy="2101850"/>
          </a:xfrm>
        </p:spPr>
        <p:txBody>
          <a:bodyPr vert="horz" lIns="91440" tIns="45720" rIns="91440" bIns="45720" rtlCol="0" anchor="ctr">
            <a:normAutofit/>
          </a:bodyPr>
          <a:lstStyle/>
          <a:p>
            <a:endParaRPr lang="en-US" dirty="0"/>
          </a:p>
        </p:txBody>
      </p:sp>
      <p:pic>
        <p:nvPicPr>
          <p:cNvPr id="5" name="Picture 5" descr="Google Giveth &amp; Google Taketh Away Author Icons">
            <a:extLst>
              <a:ext uri="{FF2B5EF4-FFF2-40B4-BE49-F238E27FC236}">
                <a16:creationId xmlns:a16="http://schemas.microsoft.com/office/drawing/2014/main" id="{AD80A761-B847-438F-8D9C-8DE4DE04FBF5}"/>
              </a:ext>
            </a:extLst>
          </p:cNvPr>
          <p:cNvPicPr>
            <a:picLocks noChangeAspect="1"/>
          </p:cNvPicPr>
          <p:nvPr/>
        </p:nvPicPr>
        <p:blipFill rotWithShape="1">
          <a:blip r:embed="rId2"/>
          <a:srcRect l="7284" r="358" b="-1"/>
          <a:stretch/>
        </p:blipFill>
        <p:spPr>
          <a:xfrm>
            <a:off x="-2501640" y="4282347"/>
            <a:ext cx="2130706" cy="1296069"/>
          </a:xfrm>
          <a:prstGeom prst="rect">
            <a:avLst/>
          </a:prstGeom>
        </p:spPr>
      </p:pic>
      <p:pic>
        <p:nvPicPr>
          <p:cNvPr id="4" name="Picture 4" descr="Have a happy young Poe. //Thank you for the 200+ follows ...">
            <a:extLst>
              <a:ext uri="{FF2B5EF4-FFF2-40B4-BE49-F238E27FC236}">
                <a16:creationId xmlns:a16="http://schemas.microsoft.com/office/drawing/2014/main" id="{79B6FEE5-683B-43A1-BF36-0CB9EF3A0779}"/>
              </a:ext>
            </a:extLst>
          </p:cNvPr>
          <p:cNvPicPr>
            <a:picLocks noChangeAspect="1"/>
          </p:cNvPicPr>
          <p:nvPr/>
        </p:nvPicPr>
        <p:blipFill rotWithShape="1">
          <a:blip r:embed="rId3"/>
          <a:srcRect l="18333"/>
          <a:stretch/>
        </p:blipFill>
        <p:spPr>
          <a:xfrm>
            <a:off x="6591299" y="1"/>
            <a:ext cx="5600701" cy="6857999"/>
          </a:xfrm>
          <a:prstGeom prst="rect">
            <a:avLst/>
          </a:prstGeom>
        </p:spPr>
      </p:pic>
    </p:spTree>
    <p:extLst>
      <p:ext uri="{BB962C8B-B14F-4D97-AF65-F5344CB8AC3E}">
        <p14:creationId xmlns:p14="http://schemas.microsoft.com/office/powerpoint/2010/main" val="844346237"/>
      </p:ext>
    </p:extLst>
  </p:cSld>
  <p:clrMapOvr>
    <a:masterClrMapping/>
  </p:clrMapOvr>
  <p:transition spd="slow" advClick="0" advTm="400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Empty road lined cherry blossom trees at dawn">
            <a:extLst>
              <a:ext uri="{FF2B5EF4-FFF2-40B4-BE49-F238E27FC236}">
                <a16:creationId xmlns:a16="http://schemas.microsoft.com/office/drawing/2014/main" id="{BEF4CCCA-87ED-465D-A3E8-D86A6DC2BA81}"/>
              </a:ext>
            </a:extLst>
          </p:cNvPr>
          <p:cNvPicPr>
            <a:picLocks noChangeAspect="1"/>
          </p:cNvPicPr>
          <p:nvPr/>
        </p:nvPicPr>
        <p:blipFill rotWithShape="1">
          <a:blip r:embed="rId2">
            <a:alphaModFix amt="60000"/>
          </a:blip>
          <a:srcRect t="13607" r="-2" b="1996"/>
          <a:stretch/>
        </p:blipFill>
        <p:spPr>
          <a:xfrm>
            <a:off x="20" y="10"/>
            <a:ext cx="12191980" cy="6857990"/>
          </a:xfrm>
          <a:prstGeom prst="rect">
            <a:avLst/>
          </a:prstGeom>
        </p:spPr>
      </p:pic>
      <p:sp>
        <p:nvSpPr>
          <p:cNvPr id="2" name="Title 1"/>
          <p:cNvSpPr>
            <a:spLocks noGrp="1"/>
          </p:cNvSpPr>
          <p:nvPr>
            <p:ph type="ctrTitle"/>
          </p:nvPr>
        </p:nvSpPr>
        <p:spPr/>
        <p:txBody>
          <a:bodyPr anchor="b">
            <a:normAutofit/>
          </a:bodyPr>
          <a:lstStyle/>
          <a:p>
            <a:r>
              <a:rPr lang="en-US"/>
              <a:t>FL HISTORY</a:t>
            </a:r>
            <a:endParaRPr lang="en-US" dirty="0"/>
          </a:p>
        </p:txBody>
      </p:sp>
      <p:sp>
        <p:nvSpPr>
          <p:cNvPr id="3" name="Subtitle 2"/>
          <p:cNvSpPr>
            <a:spLocks noGrp="1"/>
          </p:cNvSpPr>
          <p:nvPr>
            <p:ph type="subTitle" idx="1"/>
          </p:nvPr>
        </p:nvSpPr>
        <p:spPr/>
        <p:txBody>
          <a:bodyPr anchor="t">
            <a:normAutofit/>
          </a:bodyPr>
          <a:lstStyle/>
          <a:p>
            <a:r>
              <a:rPr lang="en-US" dirty="0">
                <a:solidFill>
                  <a:schemeClr val="tx1"/>
                </a:solidFill>
              </a:rPr>
              <a:t>By Lovell day &amp; </a:t>
            </a:r>
            <a:r>
              <a:rPr lang="en-US" dirty="0" err="1">
                <a:solidFill>
                  <a:schemeClr val="tx1"/>
                </a:solidFill>
              </a:rPr>
              <a:t>Trahiem</a:t>
            </a:r>
            <a:r>
              <a:rPr lang="en-US" dirty="0">
                <a:solidFill>
                  <a:schemeClr val="tx1"/>
                </a:solidFill>
              </a:rPr>
              <a:t> Boyd</a:t>
            </a:r>
          </a:p>
        </p:txBody>
      </p:sp>
    </p:spTree>
    <p:extLst>
      <p:ext uri="{BB962C8B-B14F-4D97-AF65-F5344CB8AC3E}">
        <p14:creationId xmlns:p14="http://schemas.microsoft.com/office/powerpoint/2010/main" val="285260804"/>
      </p:ext>
    </p:extLst>
  </p:cSld>
  <p:clrMapOvr>
    <a:overrideClrMapping bg1="dk1" tx1="lt1" bg2="dk2" tx2="lt2" accent1="accent1" accent2="accent2" accent3="accent3" accent4="accent4" accent5="accent5" accent6="accent6" hlink="hlink" folHlink="folHlink"/>
  </p:clrMapOvr>
  <p:transition spd="slow" advClick="0" advTm="4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21" name="Rectangle 7">
            <a:extLst>
              <a:ext uri="{FF2B5EF4-FFF2-40B4-BE49-F238E27FC236}">
                <a16:creationId xmlns:a16="http://schemas.microsoft.com/office/drawing/2014/main" id="{7509B08A-C1EC-478C-86AF-60ADE06D9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8" name="Rectangle 7">
            <a:extLst>
              <a:ext uri="{FF2B5EF4-FFF2-40B4-BE49-F238E27FC236}">
                <a16:creationId xmlns:a16="http://schemas.microsoft.com/office/drawing/2014/main" id="{781BBDC9-2DC6-4959-AC3D-49A5DCB05D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 name="Rectangle 9">
            <a:extLst>
              <a:ext uri="{FF2B5EF4-FFF2-40B4-BE49-F238E27FC236}">
                <a16:creationId xmlns:a16="http://schemas.microsoft.com/office/drawing/2014/main" id="{4B74BB55-8517-4CFE-9389-81D0E6F81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accent1">
              <a:lumMod val="5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50E82"/>
              </a:solidFill>
              <a:effectLst/>
              <a:uLnTx/>
              <a:uFillTx/>
              <a:latin typeface="Century Gothic" panose="020B0502020202020204"/>
              <a:ea typeface="+mn-ea"/>
              <a:cs typeface="+mn-cs"/>
            </a:endParaRPr>
          </a:p>
        </p:txBody>
      </p:sp>
      <p:grpSp>
        <p:nvGrpSpPr>
          <p:cNvPr id="12" name="Group 11">
            <a:extLst>
              <a:ext uri="{FF2B5EF4-FFF2-40B4-BE49-F238E27FC236}">
                <a16:creationId xmlns:a16="http://schemas.microsoft.com/office/drawing/2014/main" id="{A3F7C935-E41E-4E8D-91DF-D3BAB9521DF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45" y="4435646"/>
            <a:ext cx="1419541" cy="1660354"/>
            <a:chOff x="10292292" y="2963333"/>
            <a:chExt cx="1896535" cy="2218267"/>
          </a:xfrm>
        </p:grpSpPr>
        <p:cxnSp>
          <p:nvCxnSpPr>
            <p:cNvPr id="13" name="Straight Connector 12">
              <a:extLst>
                <a:ext uri="{FF2B5EF4-FFF2-40B4-BE49-F238E27FC236}">
                  <a16:creationId xmlns:a16="http://schemas.microsoft.com/office/drawing/2014/main" id="{4FB64230-1B44-4C76-9885-0BBE5C736C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D3F7F181-4FFE-4F8E-A3D0-1A8ECDEFFB3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0292292" y="3190344"/>
              <a:ext cx="1896535"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2066495D-EC57-44E4-8DED-0DC2E07AA2F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0E0DA2F2-D672-4417-8072-9ED4FA5CC59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0E8BACB-AEC7-46A5-A3AD-4D1BBE8715B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19" name="Rectangle 18">
            <a:extLst>
              <a:ext uri="{FF2B5EF4-FFF2-40B4-BE49-F238E27FC236}">
                <a16:creationId xmlns:a16="http://schemas.microsoft.com/office/drawing/2014/main" id="{08452CCF-4A27-488A-AAF4-424933CFC9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4212" y="0"/>
            <a:ext cx="4657345" cy="6858000"/>
          </a:xfrm>
          <a:prstGeom prst="rect">
            <a:avLst/>
          </a:prstGeom>
          <a:solidFill>
            <a:schemeClr val="accent1">
              <a:lumMod val="75000"/>
            </a:schemeClr>
          </a:solidFill>
          <a:ln>
            <a:noFill/>
          </a:ln>
          <a:effectLst/>
        </p:spPr>
        <p:style>
          <a:lnRef idx="2">
            <a:schemeClr val="accent1">
              <a:shade val="50000"/>
            </a:schemeClr>
          </a:lnRef>
          <a:fillRef idx="1001">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4330A7EA-C6F7-4395-AD52-1B31E3EDB266}"/>
              </a:ext>
            </a:extLst>
          </p:cNvPr>
          <p:cNvSpPr>
            <a:spLocks noGrp="1"/>
          </p:cNvSpPr>
          <p:nvPr>
            <p:ph type="title"/>
          </p:nvPr>
        </p:nvSpPr>
        <p:spPr>
          <a:xfrm>
            <a:off x="640290" y="685800"/>
            <a:ext cx="4818656" cy="4603749"/>
          </a:xfrm>
        </p:spPr>
        <p:txBody>
          <a:bodyPr>
            <a:normAutofit/>
          </a:bodyPr>
          <a:lstStyle/>
          <a:p>
            <a:pPr marL="857250" indent="-857250" algn="r">
              <a:buFont typeface="Wingdings"/>
              <a:buChar char="§"/>
            </a:pPr>
            <a:r>
              <a:rPr lang="en-US" sz="4400"/>
              <a:t>Fun Facts about Tallahassee History</a:t>
            </a:r>
          </a:p>
        </p:txBody>
      </p:sp>
      <p:sp>
        <p:nvSpPr>
          <p:cNvPr id="22" name="Rectangle 9">
            <a:extLst>
              <a:ext uri="{FF2B5EF4-FFF2-40B4-BE49-F238E27FC236}">
                <a16:creationId xmlns:a16="http://schemas.microsoft.com/office/drawing/2014/main" id="{221CC330-4259-4C32-BF8B-5FE13FFABB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6096001" cy="6858000"/>
          </a:xfrm>
          <a:prstGeom prst="rect">
            <a:avLst/>
          </a:prstGeom>
          <a:solidFill>
            <a:schemeClr val="bg2">
              <a:alpha val="97000"/>
            </a:schemeClr>
          </a:solidFill>
          <a:ln>
            <a:noFill/>
          </a:ln>
          <a:effectLst/>
        </p:spPr>
        <p:style>
          <a:lnRef idx="2">
            <a:schemeClr val="accent1">
              <a:shade val="50000"/>
            </a:schemeClr>
          </a:lnRef>
          <a:fillRef idx="1001">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 name="Content Placeholder 2">
            <a:extLst>
              <a:ext uri="{FF2B5EF4-FFF2-40B4-BE49-F238E27FC236}">
                <a16:creationId xmlns:a16="http://schemas.microsoft.com/office/drawing/2014/main" id="{501A7DB7-5516-4A42-BC99-D6CEA49773C0}"/>
              </a:ext>
            </a:extLst>
          </p:cNvPr>
          <p:cNvSpPr>
            <a:spLocks noGrp="1"/>
          </p:cNvSpPr>
          <p:nvPr>
            <p:ph idx="1"/>
          </p:nvPr>
        </p:nvSpPr>
        <p:spPr>
          <a:xfrm>
            <a:off x="6625651" y="685800"/>
            <a:ext cx="4878959" cy="4603750"/>
          </a:xfrm>
        </p:spPr>
        <p:txBody>
          <a:bodyPr vert="horz" lIns="91440" tIns="45720" rIns="91440" bIns="45720" rtlCol="0">
            <a:normAutofit/>
          </a:bodyPr>
          <a:lstStyle/>
          <a:p>
            <a:pPr marL="514350" indent="-514350">
              <a:buClr>
                <a:srgbClr val="FFFFFF"/>
              </a:buClr>
              <a:buAutoNum type="arabicPeriod"/>
            </a:pPr>
            <a:endParaRPr lang="en-US" sz="1800" dirty="0">
              <a:solidFill>
                <a:schemeClr val="tx1"/>
              </a:solidFill>
              <a:ea typeface="+mn-lt"/>
              <a:cs typeface="+mn-lt"/>
            </a:endParaRPr>
          </a:p>
          <a:p>
            <a:pPr marL="514350" indent="-514350">
              <a:buClr>
                <a:srgbClr val="FFFFFF"/>
              </a:buClr>
              <a:buAutoNum type="arabicPeriod"/>
            </a:pPr>
            <a:endParaRPr lang="en-US" sz="1800" dirty="0">
              <a:solidFill>
                <a:schemeClr val="tx1"/>
              </a:solidFill>
              <a:ea typeface="+mn-lt"/>
              <a:cs typeface="+mn-lt"/>
            </a:endParaRPr>
          </a:p>
        </p:txBody>
      </p:sp>
      <p:sp>
        <p:nvSpPr>
          <p:cNvPr id="4" name="TextBox 3">
            <a:extLst>
              <a:ext uri="{FF2B5EF4-FFF2-40B4-BE49-F238E27FC236}">
                <a16:creationId xmlns:a16="http://schemas.microsoft.com/office/drawing/2014/main" id="{D5C68A95-4CD2-4866-84C6-2CE52B010A48}"/>
              </a:ext>
            </a:extLst>
          </p:cNvPr>
          <p:cNvSpPr txBox="1"/>
          <p:nvPr/>
        </p:nvSpPr>
        <p:spPr>
          <a:xfrm>
            <a:off x="9454551" y="649281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Google search</a:t>
            </a:r>
          </a:p>
        </p:txBody>
      </p:sp>
      <p:sp>
        <p:nvSpPr>
          <p:cNvPr id="5" name="TextBox 4">
            <a:extLst>
              <a:ext uri="{FF2B5EF4-FFF2-40B4-BE49-F238E27FC236}">
                <a16:creationId xmlns:a16="http://schemas.microsoft.com/office/drawing/2014/main" id="{07B6F0D2-C6D6-4D2F-BFE4-8728C979D78F}"/>
              </a:ext>
            </a:extLst>
          </p:cNvPr>
          <p:cNvSpPr txBox="1"/>
          <p:nvPr/>
        </p:nvSpPr>
        <p:spPr>
          <a:xfrm>
            <a:off x="7505032" y="1021348"/>
            <a:ext cx="2743200"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a:ea typeface="+mn-lt"/>
                <a:cs typeface="+mn-lt"/>
              </a:rPr>
              <a:t>Tallahassee</a:t>
            </a:r>
            <a:r>
              <a:rPr kumimoji="0" lang="en-US" sz="1800" b="0" i="0" u="none" strike="noStrike" kern="1200" cap="none" spc="0" normalizeH="0" baseline="0" noProof="0" dirty="0">
                <a:ln>
                  <a:noFill/>
                </a:ln>
                <a:solidFill>
                  <a:prstClr val="white"/>
                </a:solidFill>
                <a:effectLst/>
                <a:uLnTx/>
                <a:uFillTx/>
                <a:latin typeface="Century Gothic" panose="020B0502020202020204"/>
                <a:ea typeface="+mn-lt"/>
                <a:cs typeface="+mn-lt"/>
              </a:rPr>
              <a:t> became a city and the state capital of </a:t>
            </a:r>
            <a:r>
              <a:rPr kumimoji="0" lang="en-US" sz="1800" b="1" i="0" u="none" strike="noStrike" kern="1200" cap="none" spc="0" normalizeH="0" baseline="0" noProof="0" dirty="0">
                <a:ln>
                  <a:noFill/>
                </a:ln>
                <a:solidFill>
                  <a:prstClr val="white"/>
                </a:solidFill>
                <a:effectLst/>
                <a:uLnTx/>
                <a:uFillTx/>
                <a:latin typeface="Century Gothic" panose="020B0502020202020204"/>
                <a:ea typeface="+mn-lt"/>
                <a:cs typeface="+mn-lt"/>
              </a:rPr>
              <a:t>Florida</a:t>
            </a:r>
            <a:r>
              <a:rPr kumimoji="0" lang="en-US" sz="1800" b="0" i="0" u="none" strike="noStrike" kern="1200" cap="none" spc="0" normalizeH="0" baseline="0" noProof="0" dirty="0">
                <a:ln>
                  <a:noFill/>
                </a:ln>
                <a:solidFill>
                  <a:prstClr val="white"/>
                </a:solidFill>
                <a:effectLst/>
                <a:uLnTx/>
                <a:uFillTx/>
                <a:latin typeface="Century Gothic" panose="020B0502020202020204"/>
                <a:ea typeface="+mn-lt"/>
                <a:cs typeface="+mn-lt"/>
              </a:rPr>
              <a:t> in 1821.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a:ea typeface="+mn-lt"/>
                <a:cs typeface="+mn-lt"/>
              </a:rPr>
              <a:t>Tallahassee</a:t>
            </a:r>
            <a:r>
              <a:rPr kumimoji="0" lang="en-US" sz="1800" b="0" i="0" u="none" strike="noStrike" kern="1200" cap="none" spc="0" normalizeH="0" baseline="0" noProof="0" dirty="0">
                <a:ln>
                  <a:noFill/>
                </a:ln>
                <a:solidFill>
                  <a:prstClr val="white"/>
                </a:solidFill>
                <a:effectLst/>
                <a:uLnTx/>
                <a:uFillTx/>
                <a:latin typeface="Century Gothic" panose="020B0502020202020204"/>
                <a:ea typeface="+mn-lt"/>
                <a:cs typeface="+mn-lt"/>
              </a:rPr>
              <a:t>, named for the "old fields" that it once encompassed, earned the title early in the 16th century from the Apalachee Indians who inhabited the area.</a:t>
            </a: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b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lt"/>
                <a:cs typeface="+mn-lt"/>
              </a:rPr>
              <a:t>Paleoindians, </a:t>
            </a:r>
            <a:r>
              <a:rPr kumimoji="0" lang="en-US" sz="1800" b="1" i="0" u="none" strike="noStrike" kern="1200" cap="none" spc="0" normalizeH="0" baseline="0" noProof="0" dirty="0">
                <a:ln>
                  <a:noFill/>
                </a:ln>
                <a:solidFill>
                  <a:prstClr val="white"/>
                </a:solidFill>
                <a:effectLst/>
                <a:uLnTx/>
                <a:uFillTx/>
                <a:latin typeface="Century Gothic" panose="020B0502020202020204"/>
                <a:ea typeface="+mn-lt"/>
                <a:cs typeface="+mn-lt"/>
              </a:rPr>
              <a:t>the Apalachee, and Seminole Indians tribes were in Tallahassee</a:t>
            </a: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346991993"/>
      </p:ext>
    </p:extLst>
  </p:cSld>
  <p:clrMapOvr>
    <a:masterClrMapping/>
  </p:clrMapOvr>
  <p:transition spd="slow" advClick="0" advTm="4000">
    <p:cove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8">
            <a:extLst>
              <a:ext uri="{FF2B5EF4-FFF2-40B4-BE49-F238E27FC236}">
                <a16:creationId xmlns:a16="http://schemas.microsoft.com/office/drawing/2014/main" id="{8F4E830A-06F9-4EAA-9E65-110CF2421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2" name="Picture 4" descr="House in a field">
            <a:extLst>
              <a:ext uri="{FF2B5EF4-FFF2-40B4-BE49-F238E27FC236}">
                <a16:creationId xmlns:a16="http://schemas.microsoft.com/office/drawing/2014/main" id="{6E04B8AC-0443-43DC-B8D3-41CE77E88AF1}"/>
              </a:ext>
            </a:extLst>
          </p:cNvPr>
          <p:cNvPicPr>
            <a:picLocks noChangeAspect="1"/>
          </p:cNvPicPr>
          <p:nvPr/>
        </p:nvPicPr>
        <p:blipFill rotWithShape="1">
          <a:blip r:embed="rId2">
            <a:alphaModFix amt="35000"/>
          </a:blip>
          <a:srcRect t="4941" r="-2" b="12298"/>
          <a:stretch/>
        </p:blipFill>
        <p:spPr>
          <a:xfrm>
            <a:off x="3174" y="10"/>
            <a:ext cx="12192000" cy="6857990"/>
          </a:xfrm>
          <a:prstGeom prst="rect">
            <a:avLst/>
          </a:prstGeom>
        </p:spPr>
      </p:pic>
      <p:sp>
        <p:nvSpPr>
          <p:cNvPr id="2" name="Title 1">
            <a:extLst>
              <a:ext uri="{FF2B5EF4-FFF2-40B4-BE49-F238E27FC236}">
                <a16:creationId xmlns:a16="http://schemas.microsoft.com/office/drawing/2014/main" id="{4C7B4879-8A6A-47AF-829A-DEBFB3CF117D}"/>
              </a:ext>
            </a:extLst>
          </p:cNvPr>
          <p:cNvSpPr>
            <a:spLocks noGrp="1"/>
          </p:cNvSpPr>
          <p:nvPr>
            <p:ph type="title"/>
          </p:nvPr>
        </p:nvSpPr>
        <p:spPr>
          <a:xfrm>
            <a:off x="684212" y="4487332"/>
            <a:ext cx="8534400" cy="1507067"/>
          </a:xfrm>
        </p:spPr>
        <p:txBody>
          <a:bodyPr>
            <a:normAutofit/>
          </a:bodyPr>
          <a:lstStyle/>
          <a:p>
            <a:r>
              <a:rPr lang="en-US" dirty="0"/>
              <a:t>Historical sites</a:t>
            </a:r>
          </a:p>
        </p:txBody>
      </p:sp>
      <p:sp>
        <p:nvSpPr>
          <p:cNvPr id="3" name="Content Placeholder 2">
            <a:extLst>
              <a:ext uri="{FF2B5EF4-FFF2-40B4-BE49-F238E27FC236}">
                <a16:creationId xmlns:a16="http://schemas.microsoft.com/office/drawing/2014/main" id="{74150DD9-DCC4-4071-BB82-9EFC9214A77A}"/>
              </a:ext>
            </a:extLst>
          </p:cNvPr>
          <p:cNvSpPr>
            <a:spLocks noGrp="1"/>
          </p:cNvSpPr>
          <p:nvPr>
            <p:ph idx="1"/>
          </p:nvPr>
        </p:nvSpPr>
        <p:spPr>
          <a:xfrm>
            <a:off x="684212" y="685800"/>
            <a:ext cx="8534400" cy="3615267"/>
          </a:xfrm>
        </p:spPr>
        <p:txBody>
          <a:bodyPr>
            <a:normAutofit/>
          </a:bodyPr>
          <a:lstStyle/>
          <a:p>
            <a:r>
              <a:rPr lang="en-US">
                <a:solidFill>
                  <a:schemeClr val="tx1"/>
                </a:solidFill>
                <a:hlinkClick r:id="rId3"/>
              </a:rPr>
              <a:t>Tallahassee Museum: Home</a:t>
            </a:r>
            <a:endParaRPr lang="en-US">
              <a:solidFill>
                <a:schemeClr val="tx1"/>
              </a:solidFill>
            </a:endParaRPr>
          </a:p>
          <a:p>
            <a:pPr>
              <a:buClr>
                <a:srgbClr val="FFFFFF"/>
              </a:buClr>
            </a:pPr>
            <a:r>
              <a:rPr lang="en-US">
                <a:solidFill>
                  <a:schemeClr val="tx1"/>
                </a:solidFill>
                <a:ea typeface="+mn-lt"/>
                <a:cs typeface="+mn-lt"/>
                <a:hlinkClick r:id="rId3"/>
              </a:rPr>
              <a:t>https://tallahasseemuseum.org</a:t>
            </a:r>
            <a:endParaRPr lang="en-US">
              <a:solidFill>
                <a:schemeClr val="tx1"/>
              </a:solidFill>
            </a:endParaRPr>
          </a:p>
          <a:p>
            <a:pPr>
              <a:buClr>
                <a:srgbClr val="FFFFFF"/>
              </a:buClr>
            </a:pPr>
            <a:r>
              <a:rPr lang="en-US">
                <a:solidFill>
                  <a:schemeClr val="tx1"/>
                </a:solidFill>
                <a:ea typeface="+mn-lt"/>
                <a:cs typeface="+mn-lt"/>
              </a:rPr>
              <a:t>With 52 acres of natural wonders, historic buildings, high-flying adventures and animal exhibits, this is no typical </a:t>
            </a:r>
            <a:r>
              <a:rPr lang="en-US" b="1">
                <a:solidFill>
                  <a:schemeClr val="tx1"/>
                </a:solidFill>
                <a:ea typeface="+mn-lt"/>
                <a:cs typeface="+mn-lt"/>
              </a:rPr>
              <a:t>museum</a:t>
            </a:r>
            <a:r>
              <a:rPr lang="en-US">
                <a:solidFill>
                  <a:schemeClr val="tx1"/>
                </a:solidFill>
                <a:ea typeface="+mn-lt"/>
                <a:cs typeface="+mn-lt"/>
              </a:rPr>
              <a:t>. See what makes us unique.</a:t>
            </a:r>
            <a:endParaRPr lang="en-US">
              <a:solidFill>
                <a:schemeClr val="tx1"/>
              </a:solidFill>
            </a:endParaRPr>
          </a:p>
          <a:p>
            <a:pPr>
              <a:buClr>
                <a:srgbClr val="FFFFFF"/>
              </a:buClr>
            </a:pPr>
            <a:endParaRPr lang="en-US">
              <a:solidFill>
                <a:schemeClr val="tx1"/>
              </a:solidFill>
            </a:endParaRPr>
          </a:p>
        </p:txBody>
      </p:sp>
    </p:spTree>
    <p:extLst>
      <p:ext uri="{BB962C8B-B14F-4D97-AF65-F5344CB8AC3E}">
        <p14:creationId xmlns:p14="http://schemas.microsoft.com/office/powerpoint/2010/main" val="3579390807"/>
      </p:ext>
    </p:extLst>
  </p:cSld>
  <p:clrMapOvr>
    <a:masterClrMapping/>
  </p:clrMapOvr>
  <p:transition spd="slow" advClick="0" advTm="4000">
    <p:cove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2FC1DFA-262C-4BC4-BB98-7D7604449332}"/>
              </a:ext>
            </a:extLst>
          </p:cNvPr>
          <p:cNvSpPr>
            <a:spLocks noGrp="1"/>
          </p:cNvSpPr>
          <p:nvPr>
            <p:ph type="title"/>
          </p:nvPr>
        </p:nvSpPr>
        <p:spPr>
          <a:xfrm>
            <a:off x="958506" y="742883"/>
            <a:ext cx="10264697" cy="1212102"/>
          </a:xfrm>
        </p:spPr>
        <p:txBody>
          <a:bodyPr>
            <a:normAutofit/>
          </a:bodyPr>
          <a:lstStyle/>
          <a:p>
            <a:r>
              <a:rPr lang="en-US" sz="4000" dirty="0">
                <a:solidFill>
                  <a:srgbClr val="FFFFFF"/>
                </a:solidFill>
                <a:cs typeface="Calibri Light"/>
              </a:rPr>
              <a:t>Tallahassee History</a:t>
            </a:r>
          </a:p>
        </p:txBody>
      </p:sp>
      <p:sp>
        <p:nvSpPr>
          <p:cNvPr id="3" name="Content Placeholder 2">
            <a:extLst>
              <a:ext uri="{FF2B5EF4-FFF2-40B4-BE49-F238E27FC236}">
                <a16:creationId xmlns:a16="http://schemas.microsoft.com/office/drawing/2014/main" id="{B8F95A55-8430-4E08-97C2-D1FE361221D5}"/>
              </a:ext>
            </a:extLst>
          </p:cNvPr>
          <p:cNvSpPr>
            <a:spLocks noGrp="1"/>
          </p:cNvSpPr>
          <p:nvPr>
            <p:ph idx="1"/>
          </p:nvPr>
        </p:nvSpPr>
        <p:spPr>
          <a:xfrm>
            <a:off x="1382001" y="2993644"/>
            <a:ext cx="9708995" cy="3567173"/>
          </a:xfrm>
        </p:spPr>
        <p:txBody>
          <a:bodyPr vert="horz" lIns="91440" tIns="45720" rIns="91440" bIns="45720" rtlCol="0" anchor="ctr">
            <a:normAutofit fontScale="92500" lnSpcReduction="10000"/>
          </a:bodyPr>
          <a:lstStyle/>
          <a:p>
            <a:r>
              <a:rPr lang="en-US" sz="2400" dirty="0">
                <a:ea typeface="+mn-lt"/>
                <a:cs typeface="+mn-lt"/>
              </a:rPr>
              <a:t>John Lee Williams founded Tallahassee.</a:t>
            </a:r>
          </a:p>
          <a:p>
            <a:r>
              <a:rPr lang="en-US" sz="2400" dirty="0">
                <a:cs typeface="Calibri"/>
              </a:rPr>
              <a:t>The Seminole and Apalachee tribe lived in Tallahassee.</a:t>
            </a:r>
          </a:p>
          <a:p>
            <a:r>
              <a:rPr lang="en-US" sz="2400" dirty="0">
                <a:ea typeface="+mn-lt"/>
                <a:cs typeface="+mn-lt"/>
              </a:rPr>
              <a:t>The Apalachee tribe fought in the Apalachee Massacre and got defeated by an army made up of a few hundred Englishmen and several thousand Creek warriors leaving their tribe almost fully destroyed.</a:t>
            </a:r>
            <a:endParaRPr lang="en-US" sz="2400">
              <a:cs typeface="Calibri"/>
            </a:endParaRPr>
          </a:p>
          <a:p>
            <a:r>
              <a:rPr lang="en-US" sz="2400" dirty="0">
                <a:cs typeface="Calibri"/>
              </a:rPr>
              <a:t>The Seminole tribe fought </a:t>
            </a:r>
            <a:r>
              <a:rPr lang="en-US" sz="2400" dirty="0">
                <a:ea typeface="+mn-lt"/>
                <a:cs typeface="+mn-lt"/>
              </a:rPr>
              <a:t>three conflicts between the United States and them and the U.S. government attempted to relocate Seminoles to Oklahoma, causing yet another war -- the Second Seminole War. ... That left roughly 200 to 300 Seminoles remaining in Florida, hidden in the swamps. For the next two decades, little was seen of Florida Seminole.</a:t>
            </a:r>
            <a:br>
              <a:rPr lang="en-US" dirty="0"/>
            </a:br>
            <a:endParaRPr lang="en-US">
              <a:cs typeface="Calibri" panose="020F0502020204030204"/>
            </a:endParaRPr>
          </a:p>
          <a:p>
            <a:endParaRPr lang="en-US" sz="2400" dirty="0">
              <a:cs typeface="Calibri"/>
            </a:endParaRPr>
          </a:p>
          <a:p>
            <a:endParaRPr lang="en-US" sz="2400">
              <a:cs typeface="Calibri"/>
            </a:endParaRPr>
          </a:p>
        </p:txBody>
      </p:sp>
    </p:spTree>
    <p:extLst>
      <p:ext uri="{BB962C8B-B14F-4D97-AF65-F5344CB8AC3E}">
        <p14:creationId xmlns:p14="http://schemas.microsoft.com/office/powerpoint/2010/main" val="2515809134"/>
      </p:ext>
    </p:extLst>
  </p:cSld>
  <p:clrMapOvr>
    <a:masterClrMapping/>
  </p:clrMapOvr>
  <p:transition spd="slow" advClick="0" advTm="400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4" name="Straight Connector 53">
            <a:extLst>
              <a:ext uri="{FF2B5EF4-FFF2-40B4-BE49-F238E27FC236}">
                <a16:creationId xmlns:a16="http://schemas.microsoft.com/office/drawing/2014/main" id="{0512F9CB-A1A0-4043-A103-F6A4B94B69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ADBE6588-EE16-4389-857C-86A156D49E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17FD48D2-B0A7-413D-B947-AA55AC1296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2BE668D0-D906-4EEE-B32F-8C028624B8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D1DE67A3-B8F6-4CFD-A8E0-D15200F231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64" name="Rectangle 63">
            <a:extLst>
              <a:ext uri="{FF2B5EF4-FFF2-40B4-BE49-F238E27FC236}">
                <a16:creationId xmlns:a16="http://schemas.microsoft.com/office/drawing/2014/main" id="{991E317B-75E3-4171-A07A-B263C1D6DC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4C07B0AB-76C8-4310-A4C9-F1E29E71C901}"/>
              </a:ext>
            </a:extLst>
          </p:cNvPr>
          <p:cNvSpPr>
            <a:spLocks noGrp="1"/>
          </p:cNvSpPr>
          <p:nvPr>
            <p:ph type="title"/>
          </p:nvPr>
        </p:nvSpPr>
        <p:spPr>
          <a:xfrm>
            <a:off x="7532710" y="628617"/>
            <a:ext cx="3971902" cy="3028983"/>
          </a:xfrm>
        </p:spPr>
        <p:txBody>
          <a:bodyPr vert="horz" lIns="91440" tIns="45720" rIns="91440" bIns="45720" rtlCol="0" anchor="b">
            <a:normAutofit/>
          </a:bodyPr>
          <a:lstStyle/>
          <a:p>
            <a:r>
              <a:rPr lang="en-US" sz="4400" b="1">
                <a:solidFill>
                  <a:srgbClr val="FFFFFF"/>
                </a:solidFill>
              </a:rPr>
              <a:t>Tallahassee climate</a:t>
            </a:r>
            <a:endParaRPr lang="en-US" sz="4400">
              <a:solidFill>
                <a:srgbClr val="FFFFFF"/>
              </a:solidFill>
            </a:endParaRPr>
          </a:p>
        </p:txBody>
      </p:sp>
      <p:sp useBgFill="1">
        <p:nvSpPr>
          <p:cNvPr id="66" name="Snip Diagonal Corner Rectangle 6">
            <a:extLst>
              <a:ext uri="{FF2B5EF4-FFF2-40B4-BE49-F238E27FC236}">
                <a16:creationId xmlns:a16="http://schemas.microsoft.com/office/drawing/2014/main" id="{4A9B19C2-B29A-4924-9E7E-6FBF17F58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0" y="620722"/>
            <a:ext cx="6418778" cy="5286838"/>
          </a:xfrm>
          <a:prstGeom prst="snip2DiagRect">
            <a:avLst>
              <a:gd name="adj1" fmla="val 10973"/>
              <a:gd name="adj2" fmla="val 0"/>
            </a:avLst>
          </a:prstGeom>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4" name="Picture 4">
            <a:extLst>
              <a:ext uri="{FF2B5EF4-FFF2-40B4-BE49-F238E27FC236}">
                <a16:creationId xmlns:a16="http://schemas.microsoft.com/office/drawing/2014/main" id="{4F074FCB-C103-438B-ABEE-6AC50243453D}"/>
              </a:ext>
            </a:extLst>
          </p:cNvPr>
          <p:cNvPicPr>
            <a:picLocks noChangeAspect="1"/>
          </p:cNvPicPr>
          <p:nvPr/>
        </p:nvPicPr>
        <p:blipFill rotWithShape="1">
          <a:blip r:embed="rId2"/>
          <a:srcRect t="14422" r="3" b="12292"/>
          <a:stretch/>
        </p:blipFill>
        <p:spPr>
          <a:xfrm>
            <a:off x="1101217" y="1101533"/>
            <a:ext cx="5450437" cy="4325217"/>
          </a:xfrm>
          <a:prstGeom prst="rect">
            <a:avLst/>
          </a:prstGeom>
        </p:spPr>
      </p:pic>
      <p:grpSp>
        <p:nvGrpSpPr>
          <p:cNvPr id="68" name="Group 67">
            <a:extLst>
              <a:ext uri="{FF2B5EF4-FFF2-40B4-BE49-F238E27FC236}">
                <a16:creationId xmlns:a16="http://schemas.microsoft.com/office/drawing/2014/main" id="{34C85634-D5F5-4047-8F35-F4B1F50AB1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69" name="Straight Connector 68">
              <a:extLst>
                <a:ext uri="{FF2B5EF4-FFF2-40B4-BE49-F238E27FC236}">
                  <a16:creationId xmlns:a16="http://schemas.microsoft.com/office/drawing/2014/main" id="{1224BF71-948F-411D-AA79-8B231571519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434B4526-E715-4199-A597-CD757CB4A0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35E295A6-48D5-4F9E-A32C-5D87EAA5E7E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E10BF5B3-9260-4D36-BB24-07BC414B9D4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AAE0C886-FA2E-4E7C-BC00-8397AAEC865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3" name="TextBox 2">
            <a:extLst>
              <a:ext uri="{FF2B5EF4-FFF2-40B4-BE49-F238E27FC236}">
                <a16:creationId xmlns:a16="http://schemas.microsoft.com/office/drawing/2014/main" id="{6DC3134A-02F1-4876-B7A4-C40838737EFC}"/>
              </a:ext>
            </a:extLst>
          </p:cNvPr>
          <p:cNvSpPr txBox="1"/>
          <p:nvPr/>
        </p:nvSpPr>
        <p:spPr>
          <a:xfrm>
            <a:off x="9327173" y="6085709"/>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ChooseTallahassee.com</a:t>
            </a:r>
          </a:p>
        </p:txBody>
      </p:sp>
    </p:spTree>
    <p:extLst>
      <p:ext uri="{BB962C8B-B14F-4D97-AF65-F5344CB8AC3E}">
        <p14:creationId xmlns:p14="http://schemas.microsoft.com/office/powerpoint/2010/main" val="3396893715"/>
      </p:ext>
    </p:extLst>
  </p:cSld>
  <p:clrMapOvr>
    <a:overrideClrMapping bg1="lt1" tx1="dk1" bg2="lt2" tx2="dk2" accent1="accent1" accent2="accent2" accent3="accent3" accent4="accent4" accent5="accent5" accent6="accent6" hlink="hlink" folHlink="folHlink"/>
  </p:clrMapOvr>
  <p:transition spd="slow" advClick="0" advTm="4000">
    <p:cove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0" name="Straight Connector 8">
            <a:extLst>
              <a:ext uri="{FF2B5EF4-FFF2-40B4-BE49-F238E27FC236}">
                <a16:creationId xmlns:a16="http://schemas.microsoft.com/office/drawing/2014/main" id="{0512F9CB-A1A0-4043-A103-F6A4B94B69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10">
            <a:extLst>
              <a:ext uri="{FF2B5EF4-FFF2-40B4-BE49-F238E27FC236}">
                <a16:creationId xmlns:a16="http://schemas.microsoft.com/office/drawing/2014/main" id="{ADBE6588-EE16-4389-857C-86A156D49E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12">
            <a:extLst>
              <a:ext uri="{FF2B5EF4-FFF2-40B4-BE49-F238E27FC236}">
                <a16:creationId xmlns:a16="http://schemas.microsoft.com/office/drawing/2014/main" id="{17FD48D2-B0A7-413D-B947-AA55AC1296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14">
            <a:extLst>
              <a:ext uri="{FF2B5EF4-FFF2-40B4-BE49-F238E27FC236}">
                <a16:creationId xmlns:a16="http://schemas.microsoft.com/office/drawing/2014/main" id="{2BE668D0-D906-4EEE-B32F-8C028624B8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16">
            <a:extLst>
              <a:ext uri="{FF2B5EF4-FFF2-40B4-BE49-F238E27FC236}">
                <a16:creationId xmlns:a16="http://schemas.microsoft.com/office/drawing/2014/main" id="{D1DE67A3-B8F6-4CFD-A8E0-D15200F231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35" name="Rectangle 18">
            <a:extLst>
              <a:ext uri="{FF2B5EF4-FFF2-40B4-BE49-F238E27FC236}">
                <a16:creationId xmlns:a16="http://schemas.microsoft.com/office/drawing/2014/main" id="{991E317B-75E3-4171-A07A-B263C1D6DC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92B39489-30C4-4447-A72B-8C08F47EC9CE}"/>
              </a:ext>
            </a:extLst>
          </p:cNvPr>
          <p:cNvSpPr>
            <a:spLocks noGrp="1"/>
          </p:cNvSpPr>
          <p:nvPr>
            <p:ph type="title"/>
          </p:nvPr>
        </p:nvSpPr>
        <p:spPr>
          <a:xfrm>
            <a:off x="7532710" y="628617"/>
            <a:ext cx="3971902" cy="3028983"/>
          </a:xfrm>
        </p:spPr>
        <p:txBody>
          <a:bodyPr vert="horz" lIns="91440" tIns="45720" rIns="91440" bIns="45720" rtlCol="0" anchor="b">
            <a:normAutofit/>
          </a:bodyPr>
          <a:lstStyle/>
          <a:p>
            <a:r>
              <a:rPr lang="en-US" sz="4400" b="1">
                <a:solidFill>
                  <a:srgbClr val="FFFFFF"/>
                </a:solidFill>
              </a:rPr>
              <a:t>Tallahassee MAPS</a:t>
            </a:r>
            <a:endParaRPr lang="en-US" sz="4400">
              <a:solidFill>
                <a:srgbClr val="FFFFFF"/>
              </a:solidFill>
            </a:endParaRPr>
          </a:p>
        </p:txBody>
      </p:sp>
      <p:sp useBgFill="1">
        <p:nvSpPr>
          <p:cNvPr id="36" name="Snip Diagonal Corner Rectangle 6">
            <a:extLst>
              <a:ext uri="{FF2B5EF4-FFF2-40B4-BE49-F238E27FC236}">
                <a16:creationId xmlns:a16="http://schemas.microsoft.com/office/drawing/2014/main" id="{4A9B19C2-B29A-4924-9E7E-6FBF17F58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0" y="620722"/>
            <a:ext cx="6418778" cy="5286838"/>
          </a:xfrm>
          <a:prstGeom prst="snip2DiagRect">
            <a:avLst>
              <a:gd name="adj1" fmla="val 10973"/>
              <a:gd name="adj2" fmla="val 0"/>
            </a:avLst>
          </a:prstGeom>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4" name="Picture 4" descr="Map&#10;&#10;Description automatically generated">
            <a:extLst>
              <a:ext uri="{FF2B5EF4-FFF2-40B4-BE49-F238E27FC236}">
                <a16:creationId xmlns:a16="http://schemas.microsoft.com/office/drawing/2014/main" id="{AAA73A7E-B7F8-4A2F-80C2-07012684BD73}"/>
              </a:ext>
            </a:extLst>
          </p:cNvPr>
          <p:cNvPicPr>
            <a:picLocks noGrp="1" noChangeAspect="1"/>
          </p:cNvPicPr>
          <p:nvPr>
            <p:ph idx="1"/>
          </p:nvPr>
        </p:nvPicPr>
        <p:blipFill>
          <a:blip r:embed="rId2"/>
          <a:stretch>
            <a:fillRect/>
          </a:stretch>
        </p:blipFill>
        <p:spPr>
          <a:xfrm>
            <a:off x="106600" y="105023"/>
            <a:ext cx="7022727" cy="6361367"/>
          </a:xfrm>
          <a:prstGeom prst="rect">
            <a:avLst/>
          </a:prstGeom>
        </p:spPr>
      </p:pic>
      <p:grpSp>
        <p:nvGrpSpPr>
          <p:cNvPr id="37" name="Group 22">
            <a:extLst>
              <a:ext uri="{FF2B5EF4-FFF2-40B4-BE49-F238E27FC236}">
                <a16:creationId xmlns:a16="http://schemas.microsoft.com/office/drawing/2014/main" id="{34C85634-D5F5-4047-8F35-F4B1F50AB1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4" name="Straight Connector 23">
              <a:extLst>
                <a:ext uri="{FF2B5EF4-FFF2-40B4-BE49-F238E27FC236}">
                  <a16:creationId xmlns:a16="http://schemas.microsoft.com/office/drawing/2014/main" id="{1224BF71-948F-411D-AA79-8B231571519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434B4526-E715-4199-A597-CD757CB4A0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35E295A6-48D5-4F9E-A32C-5D87EAA5E7E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E10BF5B3-9260-4D36-BB24-07BC414B9D4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AAE0C886-FA2E-4E7C-BC00-8397AAEC865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5" name="TextBox 4">
            <a:extLst>
              <a:ext uri="{FF2B5EF4-FFF2-40B4-BE49-F238E27FC236}">
                <a16:creationId xmlns:a16="http://schemas.microsoft.com/office/drawing/2014/main" id="{8C3BEDD5-E75C-4BAC-AF8E-916A6D82F7A7}"/>
              </a:ext>
            </a:extLst>
          </p:cNvPr>
          <p:cNvSpPr txBox="1"/>
          <p:nvPr/>
        </p:nvSpPr>
        <p:spPr>
          <a:xfrm>
            <a:off x="9804400" y="648903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Google Images</a:t>
            </a:r>
          </a:p>
        </p:txBody>
      </p:sp>
    </p:spTree>
    <p:extLst>
      <p:ext uri="{BB962C8B-B14F-4D97-AF65-F5344CB8AC3E}">
        <p14:creationId xmlns:p14="http://schemas.microsoft.com/office/powerpoint/2010/main" val="2209837598"/>
      </p:ext>
    </p:extLst>
  </p:cSld>
  <p:clrMapOvr>
    <a:overrideClrMapping bg1="lt1" tx1="dk1" bg2="lt2" tx2="dk2" accent1="accent1" accent2="accent2" accent3="accent3" accent4="accent4" accent5="accent5" accent6="accent6" hlink="hlink" folHlink="folHlink"/>
  </p:clrMapOvr>
  <p:transition spd="slow" advClick="0" advTm="4000">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29BE3-A88C-4EEF-83DC-F180C4C2BDE7}"/>
              </a:ext>
            </a:extLst>
          </p:cNvPr>
          <p:cNvSpPr>
            <a:spLocks noGrp="1"/>
          </p:cNvSpPr>
          <p:nvPr>
            <p:ph type="title"/>
          </p:nvPr>
        </p:nvSpPr>
        <p:spPr/>
        <p:txBody>
          <a:bodyPr/>
          <a:lstStyle/>
          <a:p>
            <a:r>
              <a:rPr lang="en-US" dirty="0"/>
              <a:t>Tallahassee population  by 2022</a:t>
            </a:r>
          </a:p>
        </p:txBody>
      </p:sp>
      <p:sp>
        <p:nvSpPr>
          <p:cNvPr id="3" name="Content Placeholder 2">
            <a:extLst>
              <a:ext uri="{FF2B5EF4-FFF2-40B4-BE49-F238E27FC236}">
                <a16:creationId xmlns:a16="http://schemas.microsoft.com/office/drawing/2014/main" id="{AE11BECB-E6DB-441F-B49C-AEB6F959BE0E}"/>
              </a:ext>
            </a:extLst>
          </p:cNvPr>
          <p:cNvSpPr>
            <a:spLocks noGrp="1"/>
          </p:cNvSpPr>
          <p:nvPr>
            <p:ph idx="1"/>
          </p:nvPr>
        </p:nvSpPr>
        <p:spPr/>
        <p:txBody>
          <a:bodyPr>
            <a:normAutofit fontScale="70000" lnSpcReduction="20000"/>
          </a:bodyPr>
          <a:lstStyle/>
          <a:p>
            <a:r>
              <a:rPr lang="en-US" dirty="0"/>
              <a:t>The Tallahassee population by 2022 is 198,785</a:t>
            </a:r>
          </a:p>
          <a:p>
            <a:pPr>
              <a:buClr>
                <a:srgbClr val="FFFFFF"/>
              </a:buClr>
            </a:pPr>
            <a:r>
              <a:rPr lang="en-US" dirty="0">
                <a:ea typeface="+mn-lt"/>
                <a:cs typeface="+mn-lt"/>
              </a:rPr>
              <a:t>White: 56.23%</a:t>
            </a:r>
            <a:endParaRPr lang="en-US" dirty="0"/>
          </a:p>
          <a:p>
            <a:pPr>
              <a:buClr>
                <a:srgbClr val="FFFFFF"/>
              </a:buClr>
            </a:pPr>
            <a:r>
              <a:rPr lang="en-US" dirty="0">
                <a:ea typeface="+mn-lt"/>
                <a:cs typeface="+mn-lt"/>
              </a:rPr>
              <a:t>Black or African American: 35.02%</a:t>
            </a:r>
            <a:endParaRPr lang="en-US"/>
          </a:p>
          <a:p>
            <a:pPr>
              <a:buClr>
                <a:srgbClr val="FFFFFF"/>
              </a:buClr>
            </a:pPr>
            <a:r>
              <a:rPr lang="en-US" dirty="0">
                <a:ea typeface="+mn-lt"/>
                <a:cs typeface="+mn-lt"/>
              </a:rPr>
              <a:t>Asian: 4.55%</a:t>
            </a:r>
            <a:endParaRPr lang="en-US" dirty="0"/>
          </a:p>
          <a:p>
            <a:pPr>
              <a:buClr>
                <a:srgbClr val="FFFFFF"/>
              </a:buClr>
            </a:pPr>
            <a:r>
              <a:rPr lang="en-US" dirty="0">
                <a:ea typeface="+mn-lt"/>
                <a:cs typeface="+mn-lt"/>
              </a:rPr>
              <a:t>Two or more races: 2.87%</a:t>
            </a:r>
            <a:endParaRPr lang="en-US"/>
          </a:p>
          <a:p>
            <a:pPr>
              <a:buClr>
                <a:srgbClr val="FFFFFF"/>
              </a:buClr>
            </a:pPr>
            <a:r>
              <a:rPr lang="en-US" dirty="0">
                <a:ea typeface="+mn-lt"/>
                <a:cs typeface="+mn-lt"/>
              </a:rPr>
              <a:t>Other race: 1.13%</a:t>
            </a:r>
            <a:endParaRPr lang="en-US" dirty="0"/>
          </a:p>
          <a:p>
            <a:pPr>
              <a:buClr>
                <a:srgbClr val="FFFFFF"/>
              </a:buClr>
            </a:pPr>
            <a:r>
              <a:rPr lang="en-US" dirty="0">
                <a:ea typeface="+mn-lt"/>
                <a:cs typeface="+mn-lt"/>
              </a:rPr>
              <a:t>Native American: 0.16%</a:t>
            </a:r>
            <a:endParaRPr lang="en-US" dirty="0"/>
          </a:p>
          <a:p>
            <a:pPr>
              <a:buClr>
                <a:srgbClr val="FFFFFF"/>
              </a:buClr>
            </a:pPr>
            <a:r>
              <a:rPr lang="en-US" dirty="0">
                <a:ea typeface="+mn-lt"/>
                <a:cs typeface="+mn-lt"/>
              </a:rPr>
              <a:t>Native Hawaiian or Pacific Islander: 0.03%</a:t>
            </a:r>
            <a:endParaRPr lang="en-US" dirty="0"/>
          </a:p>
          <a:p>
            <a:pPr>
              <a:buClr>
                <a:srgbClr val="FFFFFF"/>
              </a:buClr>
            </a:pPr>
            <a:br>
              <a:rPr lang="en-US" dirty="0"/>
            </a:br>
            <a:endParaRPr lang="en-US" dirty="0"/>
          </a:p>
          <a:p>
            <a:pPr marL="0" indent="0">
              <a:buClr>
                <a:srgbClr val="FFFFFF"/>
              </a:buClr>
              <a:buNone/>
            </a:pPr>
            <a:br>
              <a:rPr lang="en-US" dirty="0"/>
            </a:br>
            <a:endParaRPr lang="en-US" dirty="0"/>
          </a:p>
          <a:p>
            <a:pPr>
              <a:buClr>
                <a:srgbClr val="FFFFFF"/>
              </a:buClr>
            </a:pPr>
            <a:endParaRPr lang="en-US" dirty="0"/>
          </a:p>
        </p:txBody>
      </p:sp>
      <p:sp>
        <p:nvSpPr>
          <p:cNvPr id="4" name="TextBox 3">
            <a:extLst>
              <a:ext uri="{FF2B5EF4-FFF2-40B4-BE49-F238E27FC236}">
                <a16:creationId xmlns:a16="http://schemas.microsoft.com/office/drawing/2014/main" id="{A7DB8461-63F9-4056-AB60-4F7367B0AF61}"/>
              </a:ext>
            </a:extLst>
          </p:cNvPr>
          <p:cNvSpPr txBox="1"/>
          <p:nvPr/>
        </p:nvSpPr>
        <p:spPr>
          <a:xfrm>
            <a:off x="9323137" y="644892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Google Search</a:t>
            </a:r>
          </a:p>
        </p:txBody>
      </p:sp>
    </p:spTree>
    <p:extLst>
      <p:ext uri="{BB962C8B-B14F-4D97-AF65-F5344CB8AC3E}">
        <p14:creationId xmlns:p14="http://schemas.microsoft.com/office/powerpoint/2010/main" val="223760883"/>
      </p:ext>
    </p:extLst>
  </p:cSld>
  <p:clrMapOvr>
    <a:masterClrMapping/>
  </p:clrMapOvr>
  <p:transition spd="slow" advClick="0" advTm="4000">
    <p:cover/>
  </p:transition>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ADF2543-1B6F-4FBC-A7AF-53A0430E05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92802E57-AC8B-4CDD-880C-399292927DA4}"/>
              </a:ext>
            </a:extLst>
          </p:cNvPr>
          <p:cNvSpPr>
            <a:spLocks noGrp="1"/>
          </p:cNvSpPr>
          <p:nvPr>
            <p:ph type="title"/>
          </p:nvPr>
        </p:nvSpPr>
        <p:spPr>
          <a:xfrm>
            <a:off x="684212" y="485244"/>
            <a:ext cx="8534400" cy="1507067"/>
          </a:xfrm>
        </p:spPr>
        <p:txBody>
          <a:bodyPr>
            <a:normAutofit/>
          </a:bodyPr>
          <a:lstStyle/>
          <a:p>
            <a:r>
              <a:rPr lang="en-US" dirty="0"/>
              <a:t>Tallahassee streets influenced by Native Americans</a:t>
            </a:r>
          </a:p>
        </p:txBody>
      </p:sp>
      <p:grpSp>
        <p:nvGrpSpPr>
          <p:cNvPr id="10" name="Group 9">
            <a:extLst>
              <a:ext uri="{FF2B5EF4-FFF2-40B4-BE49-F238E27FC236}">
                <a16:creationId xmlns:a16="http://schemas.microsoft.com/office/drawing/2014/main" id="{A80A6E81-6B71-43DF-877B-E964A9A4CB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1" name="Straight Connector 10">
              <a:extLst>
                <a:ext uri="{FF2B5EF4-FFF2-40B4-BE49-F238E27FC236}">
                  <a16:creationId xmlns:a16="http://schemas.microsoft.com/office/drawing/2014/main" id="{4E35C3AD-357F-4004-A3F3-2D4EAF34A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37B6032-0A70-4F26-A9A3-B4D60DF118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DE192CE3-3DD1-448F-93BE-42983DA0D5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6D3DA09-5C72-4562-BEDE-1937DF87E8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6ACA7CA-2A20-49D7-9053-E076463D79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grpSp>
      <p:sp>
        <p:nvSpPr>
          <p:cNvPr id="3" name="Content Placeholder 2">
            <a:extLst>
              <a:ext uri="{FF2B5EF4-FFF2-40B4-BE49-F238E27FC236}">
                <a16:creationId xmlns:a16="http://schemas.microsoft.com/office/drawing/2014/main" id="{8FB53B81-B4E8-4539-91E0-577100486A37}"/>
              </a:ext>
            </a:extLst>
          </p:cNvPr>
          <p:cNvSpPr>
            <a:spLocks noGrp="1"/>
          </p:cNvSpPr>
          <p:nvPr>
            <p:ph idx="1"/>
          </p:nvPr>
        </p:nvSpPr>
        <p:spPr>
          <a:xfrm>
            <a:off x="684212" y="2068511"/>
            <a:ext cx="8534400" cy="3615267"/>
          </a:xfrm>
        </p:spPr>
        <p:txBody>
          <a:bodyPr>
            <a:normAutofit/>
          </a:bodyPr>
          <a:lstStyle/>
          <a:p>
            <a:r>
              <a:rPr lang="en-US" dirty="0">
                <a:ea typeface="+mn-lt"/>
                <a:cs typeface="+mn-lt"/>
              </a:rPr>
              <a:t>Centerville Road &amp; Moccasin Gap Road.</a:t>
            </a:r>
            <a:endParaRPr lang="en-US" dirty="0">
              <a:solidFill>
                <a:schemeClr val="tx1"/>
              </a:solidFill>
            </a:endParaRPr>
          </a:p>
          <a:p>
            <a:pPr>
              <a:buClr>
                <a:srgbClr val="FFFFFF"/>
              </a:buClr>
            </a:pPr>
            <a:r>
              <a:rPr lang="en-US" dirty="0">
                <a:ea typeface="+mn-lt"/>
                <a:cs typeface="+mn-lt"/>
              </a:rPr>
              <a:t>Miccosukee Road.</a:t>
            </a:r>
            <a:endParaRPr lang="en-US" dirty="0"/>
          </a:p>
          <a:p>
            <a:pPr>
              <a:buClr>
                <a:srgbClr val="FFFFFF"/>
              </a:buClr>
            </a:pPr>
            <a:r>
              <a:rPr lang="en-US" dirty="0">
                <a:ea typeface="+mn-lt"/>
                <a:cs typeface="+mn-lt"/>
              </a:rPr>
              <a:t>Old Centerville Road.</a:t>
            </a:r>
            <a:endParaRPr lang="en-US" dirty="0"/>
          </a:p>
          <a:p>
            <a:pPr>
              <a:buClr>
                <a:srgbClr val="FFFFFF"/>
              </a:buClr>
            </a:pPr>
            <a:r>
              <a:rPr lang="en-US" dirty="0">
                <a:ea typeface="+mn-lt"/>
                <a:cs typeface="+mn-lt"/>
              </a:rPr>
              <a:t>Sunny Hill Road.</a:t>
            </a:r>
            <a:endParaRPr lang="en-US" dirty="0"/>
          </a:p>
          <a:p>
            <a:pPr>
              <a:buClr>
                <a:srgbClr val="FFFFFF"/>
              </a:buClr>
            </a:pPr>
            <a:r>
              <a:rPr lang="en-US" dirty="0">
                <a:ea typeface="+mn-lt"/>
                <a:cs typeface="+mn-lt"/>
              </a:rPr>
              <a:t>Pisgah Church Road.</a:t>
            </a:r>
            <a:endParaRPr lang="en-US" dirty="0"/>
          </a:p>
          <a:p>
            <a:pPr>
              <a:buClr>
                <a:srgbClr val="FFFFFF"/>
              </a:buClr>
            </a:pPr>
            <a:r>
              <a:rPr lang="en-US" dirty="0">
                <a:ea typeface="+mn-lt"/>
                <a:cs typeface="+mn-lt"/>
              </a:rPr>
              <a:t>Meridian Road.</a:t>
            </a:r>
            <a:endParaRPr lang="en-US" dirty="0"/>
          </a:p>
          <a:p>
            <a:pPr>
              <a:buClr>
                <a:srgbClr val="FFFFFF"/>
              </a:buClr>
            </a:pPr>
            <a:r>
              <a:rPr lang="en-US" dirty="0">
                <a:ea typeface="+mn-lt"/>
                <a:cs typeface="+mn-lt"/>
              </a:rPr>
              <a:t>Old Bainbridge Road.</a:t>
            </a:r>
            <a:endParaRPr lang="en-US" dirty="0"/>
          </a:p>
          <a:p>
            <a:pPr>
              <a:buClr>
                <a:srgbClr val="FFFFFF"/>
              </a:buClr>
            </a:pPr>
            <a:r>
              <a:rPr lang="en-US" dirty="0">
                <a:ea typeface="+mn-lt"/>
                <a:cs typeface="+mn-lt"/>
              </a:rPr>
              <a:t>Old St. Augustine Road.</a:t>
            </a:r>
            <a:endParaRPr lang="en-US" dirty="0"/>
          </a:p>
          <a:p>
            <a:pPr>
              <a:buClr>
                <a:srgbClr val="FFFFFF"/>
              </a:buClr>
            </a:pPr>
            <a:endParaRPr lang="en-US" dirty="0">
              <a:solidFill>
                <a:schemeClr val="tx1"/>
              </a:solidFill>
            </a:endParaRPr>
          </a:p>
        </p:txBody>
      </p:sp>
      <p:sp>
        <p:nvSpPr>
          <p:cNvPr id="4" name="TextBox 3">
            <a:extLst>
              <a:ext uri="{FF2B5EF4-FFF2-40B4-BE49-F238E27FC236}">
                <a16:creationId xmlns:a16="http://schemas.microsoft.com/office/drawing/2014/main" id="{60151397-3D16-49E6-985D-671A80BF8619}"/>
              </a:ext>
            </a:extLst>
          </p:cNvPr>
          <p:cNvSpPr txBox="1"/>
          <p:nvPr/>
        </p:nvSpPr>
        <p:spPr>
          <a:xfrm>
            <a:off x="9443453" y="644892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Google Search</a:t>
            </a:r>
          </a:p>
        </p:txBody>
      </p:sp>
    </p:spTree>
    <p:extLst>
      <p:ext uri="{BB962C8B-B14F-4D97-AF65-F5344CB8AC3E}">
        <p14:creationId xmlns:p14="http://schemas.microsoft.com/office/powerpoint/2010/main" val="4289464502"/>
      </p:ext>
    </p:extLst>
  </p:cSld>
  <p:clrMapOvr>
    <a:masterClrMapping/>
  </p:clrMapOvr>
  <p:transition spd="slow" advClick="0" advTm="4000">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72F2E-0CA4-4B96-8A10-81C51CF1873D}"/>
              </a:ext>
            </a:extLst>
          </p:cNvPr>
          <p:cNvSpPr>
            <a:spLocks noGrp="1"/>
          </p:cNvSpPr>
          <p:nvPr>
            <p:ph type="title"/>
          </p:nvPr>
        </p:nvSpPr>
        <p:spPr/>
        <p:txBody>
          <a:bodyPr/>
          <a:lstStyle/>
          <a:p>
            <a:r>
              <a:rPr lang="en-US" dirty="0"/>
              <a:t>sites</a:t>
            </a:r>
          </a:p>
        </p:txBody>
      </p:sp>
      <p:sp>
        <p:nvSpPr>
          <p:cNvPr id="3" name="Content Placeholder 2">
            <a:extLst>
              <a:ext uri="{FF2B5EF4-FFF2-40B4-BE49-F238E27FC236}">
                <a16:creationId xmlns:a16="http://schemas.microsoft.com/office/drawing/2014/main" id="{2171820A-70FD-4CC4-B0AD-6D2CB1ADB7F7}"/>
              </a:ext>
            </a:extLst>
          </p:cNvPr>
          <p:cNvSpPr>
            <a:spLocks noGrp="1"/>
          </p:cNvSpPr>
          <p:nvPr>
            <p:ph idx="1"/>
          </p:nvPr>
        </p:nvSpPr>
        <p:spPr/>
        <p:txBody>
          <a:bodyPr/>
          <a:lstStyle/>
          <a:p>
            <a:pPr>
              <a:buClr>
                <a:srgbClr val="FFFFFF"/>
              </a:buClr>
            </a:pPr>
            <a:r>
              <a:rPr lang="en-US" dirty="0">
                <a:ea typeface="+mn-lt"/>
                <a:cs typeface="+mn-lt"/>
              </a:rPr>
              <a:t>Google Images</a:t>
            </a:r>
          </a:p>
          <a:p>
            <a:pPr>
              <a:buClr>
                <a:srgbClr val="FFFFFF"/>
              </a:buClr>
            </a:pPr>
            <a:r>
              <a:rPr lang="en-US" dirty="0">
                <a:ea typeface="+mn-lt"/>
                <a:cs typeface="+mn-lt"/>
              </a:rPr>
              <a:t>ChooseTallahassee.com</a:t>
            </a:r>
          </a:p>
          <a:p>
            <a:pPr>
              <a:buClr>
                <a:srgbClr val="FFFFFF"/>
              </a:buClr>
            </a:pPr>
            <a:endParaRPr lang="en-US" dirty="0"/>
          </a:p>
        </p:txBody>
      </p:sp>
    </p:spTree>
    <p:extLst>
      <p:ext uri="{BB962C8B-B14F-4D97-AF65-F5344CB8AC3E}">
        <p14:creationId xmlns:p14="http://schemas.microsoft.com/office/powerpoint/2010/main" val="2021638750"/>
      </p:ext>
    </p:extLst>
  </p:cSld>
  <p:clrMapOvr>
    <a:masterClrMapping/>
  </p:clrMapOvr>
  <p:transition spd="slow" advClick="0" advTm="4000">
    <p:cove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pic>
        <p:nvPicPr>
          <p:cNvPr id="4" name="Picture 3">
            <a:extLst>
              <a:ext uri="{FF2B5EF4-FFF2-40B4-BE49-F238E27FC236}">
                <a16:creationId xmlns:a16="http://schemas.microsoft.com/office/drawing/2014/main" id="{C7042962-E9D5-404B-83AF-7A5D6E2566C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1" name="Rectangle 10">
            <a:extLst>
              <a:ext uri="{FF2B5EF4-FFF2-40B4-BE49-F238E27FC236}">
                <a16:creationId xmlns:a16="http://schemas.microsoft.com/office/drawing/2014/main" id="{3C64A91D-E535-4C24-A0E3-96A3810E3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3" name="Rectangle 12">
            <a:extLst>
              <a:ext uri="{FF2B5EF4-FFF2-40B4-BE49-F238E27FC236}">
                <a16:creationId xmlns:a16="http://schemas.microsoft.com/office/drawing/2014/main" id="{26FC4867-BA3E-4F8E-AB23-684F34DF3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 name="Title 1"/>
          <p:cNvSpPr>
            <a:spLocks noGrp="1"/>
          </p:cNvSpPr>
          <p:nvPr>
            <p:ph type="ctrTitle"/>
          </p:nvPr>
        </p:nvSpPr>
        <p:spPr>
          <a:xfrm>
            <a:off x="550863" y="549275"/>
            <a:ext cx="5437187" cy="2986234"/>
          </a:xfrm>
        </p:spPr>
        <p:txBody>
          <a:bodyPr anchor="b">
            <a:normAutofit fontScale="90000"/>
          </a:bodyPr>
          <a:lstStyle/>
          <a:p>
            <a:r>
              <a:rPr lang="en-US" dirty="0"/>
              <a:t>Florida </a:t>
            </a:r>
            <a:br>
              <a:rPr lang="en-US" dirty="0"/>
            </a:br>
            <a:r>
              <a:rPr lang="en-US" dirty="0"/>
              <a:t>History Museum Project</a:t>
            </a:r>
          </a:p>
        </p:txBody>
      </p:sp>
      <p:sp>
        <p:nvSpPr>
          <p:cNvPr id="3" name="Subtitle 2"/>
          <p:cNvSpPr>
            <a:spLocks noGrp="1"/>
          </p:cNvSpPr>
          <p:nvPr>
            <p:ph type="subTitle" idx="1"/>
          </p:nvPr>
        </p:nvSpPr>
        <p:spPr>
          <a:xfrm>
            <a:off x="550863" y="3827610"/>
            <a:ext cx="5437187" cy="2265216"/>
          </a:xfrm>
        </p:spPr>
        <p:txBody>
          <a:bodyPr vert="horz" wrap="square" lIns="91440" tIns="45720" rIns="91440" bIns="45720" rtlCol="0" anchor="t">
            <a:normAutofit/>
          </a:bodyPr>
          <a:lstStyle/>
          <a:p>
            <a:r>
              <a:rPr lang="en-US">
                <a:solidFill>
                  <a:schemeClr val="tx1">
                    <a:alpha val="60000"/>
                  </a:schemeClr>
                </a:solidFill>
                <a:cs typeface="Calibri"/>
              </a:rPr>
              <a:t>Made by: Lily K</a:t>
            </a:r>
          </a:p>
          <a:p>
            <a:r>
              <a:rPr lang="en-US">
                <a:solidFill>
                  <a:schemeClr val="tx1">
                    <a:alpha val="60000"/>
                  </a:schemeClr>
                </a:solidFill>
                <a:ea typeface="Source Sans Pro"/>
                <a:cs typeface="Calibri"/>
              </a:rPr>
              <a:t>Partner: Riley W</a:t>
            </a:r>
            <a:endParaRPr lang="en-US" dirty="0">
              <a:solidFill>
                <a:schemeClr val="tx1">
                  <a:alpha val="60000"/>
                </a:schemeClr>
              </a:solidFill>
              <a:ea typeface="Source Sans Pro"/>
              <a:cs typeface="Calibri"/>
            </a:endParaRPr>
          </a:p>
        </p:txBody>
      </p:sp>
    </p:spTree>
    <p:extLst>
      <p:ext uri="{BB962C8B-B14F-4D97-AF65-F5344CB8AC3E}">
        <p14:creationId xmlns:p14="http://schemas.microsoft.com/office/powerpoint/2010/main" val="133097500"/>
      </p:ext>
    </p:extLst>
  </p:cSld>
  <p:clrMapOvr>
    <a:masterClrMapping/>
  </p:clrMapOvr>
  <p:transition spd="slow" advClick="0" advTm="4000">
    <p:cove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 name="Title 1">
            <a:extLst>
              <a:ext uri="{FF2B5EF4-FFF2-40B4-BE49-F238E27FC236}">
                <a16:creationId xmlns:a16="http://schemas.microsoft.com/office/drawing/2014/main" id="{C0746A9C-8CCC-4F2F-B578-F05030BE26D7}"/>
              </a:ext>
            </a:extLst>
          </p:cNvPr>
          <p:cNvSpPr>
            <a:spLocks noGrp="1"/>
          </p:cNvSpPr>
          <p:nvPr>
            <p:ph type="title"/>
          </p:nvPr>
        </p:nvSpPr>
        <p:spPr>
          <a:xfrm>
            <a:off x="550864" y="549275"/>
            <a:ext cx="3565524" cy="1997855"/>
          </a:xfrm>
        </p:spPr>
        <p:txBody>
          <a:bodyPr wrap="square" anchor="b">
            <a:normAutofit/>
          </a:bodyPr>
          <a:lstStyle/>
          <a:p>
            <a:r>
              <a:rPr lang="en-US"/>
              <a:t>All about Tallahassee</a:t>
            </a:r>
          </a:p>
        </p:txBody>
      </p:sp>
      <p:sp>
        <p:nvSpPr>
          <p:cNvPr id="3" name="Content Placeholder 2">
            <a:extLst>
              <a:ext uri="{FF2B5EF4-FFF2-40B4-BE49-F238E27FC236}">
                <a16:creationId xmlns:a16="http://schemas.microsoft.com/office/drawing/2014/main" id="{D7FDBCA9-A6B3-4F67-8020-6F247DF20E0F}"/>
              </a:ext>
            </a:extLst>
          </p:cNvPr>
          <p:cNvSpPr>
            <a:spLocks noGrp="1"/>
          </p:cNvSpPr>
          <p:nvPr>
            <p:ph idx="1"/>
          </p:nvPr>
        </p:nvSpPr>
        <p:spPr>
          <a:xfrm>
            <a:off x="550863" y="2678400"/>
            <a:ext cx="3565525" cy="3414425"/>
          </a:xfrm>
        </p:spPr>
        <p:txBody>
          <a:bodyPr vert="horz" lIns="0" tIns="0" rIns="0" bIns="0" rtlCol="0" anchor="t">
            <a:normAutofit fontScale="85000" lnSpcReduction="20000"/>
          </a:bodyPr>
          <a:lstStyle/>
          <a:p>
            <a:r>
              <a:rPr lang="en-US" sz="1600">
                <a:ea typeface="Source Sans Pro"/>
              </a:rPr>
              <a:t>Tallahassee was established  in an Apalachee town in 1824.</a:t>
            </a:r>
            <a:endParaRPr lang="en-US" sz="1600">
              <a:solidFill>
                <a:srgbClr val="FFFFFF">
                  <a:alpha val="60000"/>
                </a:srgbClr>
              </a:solidFill>
              <a:ea typeface="Source Sans Pro"/>
            </a:endParaRPr>
          </a:p>
          <a:p>
            <a:r>
              <a:rPr lang="en-US" sz="1600">
                <a:ea typeface="Source Sans Pro"/>
              </a:rPr>
              <a:t>There has been over 100 tribes in Tallahassee, throughout the history of all those tribes there has been three wars.  The first was the Seminole War, it took place through 1817-1818, then the second in 1835, then the last one in  1855</a:t>
            </a:r>
          </a:p>
          <a:p>
            <a:r>
              <a:rPr lang="en-US" sz="1600">
                <a:solidFill>
                  <a:srgbClr val="FFFFFF">
                    <a:alpha val="60000"/>
                  </a:srgbClr>
                </a:solidFill>
                <a:ea typeface="Source Sans Pro"/>
              </a:rPr>
              <a:t>Some facts about the tribes are, that the men used to wear deerskin loincloths  and women wore spanish moss</a:t>
            </a:r>
            <a:r>
              <a:rPr lang="en-US" sz="1600" dirty="0">
                <a:solidFill>
                  <a:srgbClr val="FFFFFF">
                    <a:alpha val="60000"/>
                  </a:srgbClr>
                </a:solidFill>
                <a:ea typeface="Source Sans Pro"/>
              </a:rPr>
              <a:t> </a:t>
            </a:r>
            <a:r>
              <a:rPr lang="en-US" sz="1600">
                <a:solidFill>
                  <a:srgbClr val="FFFFFF">
                    <a:alpha val="60000"/>
                  </a:srgbClr>
                </a:solidFill>
                <a:ea typeface="Source Sans Pro"/>
              </a:rPr>
              <a:t>skirts, and when preparing for battle the men would paint themself in red ochre and put feathers in their hair.</a:t>
            </a:r>
            <a:endParaRPr lang="en-US" sz="1600" dirty="0">
              <a:solidFill>
                <a:srgbClr val="FFFFFF">
                  <a:alpha val="60000"/>
                </a:srgbClr>
              </a:solidFill>
              <a:ea typeface="Source Sans Pro"/>
            </a:endParaRPr>
          </a:p>
          <a:p>
            <a:endParaRPr lang="en-US" sz="1600">
              <a:solidFill>
                <a:srgbClr val="FFFFFF">
                  <a:alpha val="60000"/>
                </a:srgbClr>
              </a:solidFill>
              <a:ea typeface="Source Sans Pro"/>
            </a:endParaRPr>
          </a:p>
        </p:txBody>
      </p:sp>
      <p:pic>
        <p:nvPicPr>
          <p:cNvPr id="4" name="Picture 4" descr="A picture containing text, book, several&#10;&#10;Description automatically generated">
            <a:extLst>
              <a:ext uri="{FF2B5EF4-FFF2-40B4-BE49-F238E27FC236}">
                <a16:creationId xmlns:a16="http://schemas.microsoft.com/office/drawing/2014/main" id="{D567D404-B6B2-4A28-B4C6-1B7C7011EFC3}"/>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8814" r="19186" b="1"/>
          <a:stretch/>
        </p:blipFill>
        <p:spPr>
          <a:xfrm>
            <a:off x="5588000" y="862806"/>
            <a:ext cx="5132388" cy="5132388"/>
          </a:xfrm>
          <a:custGeom>
            <a:avLst/>
            <a:gdLst/>
            <a:ahLst/>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p:spPr>
      </p:pic>
      <p:grpSp>
        <p:nvGrpSpPr>
          <p:cNvPr id="12" name="Group 11">
            <a:extLst>
              <a:ext uri="{FF2B5EF4-FFF2-40B4-BE49-F238E27FC236}">
                <a16:creationId xmlns:a16="http://schemas.microsoft.com/office/drawing/2014/main" id="{183B29DA-9BB8-4BA8-B8E1-8C2B544078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22156" y="4143453"/>
            <a:ext cx="734257" cy="760506"/>
            <a:chOff x="5243759" y="1363788"/>
            <a:chExt cx="734257" cy="760506"/>
          </a:xfrm>
        </p:grpSpPr>
        <p:sp>
          <p:nvSpPr>
            <p:cNvPr id="13" name="Freeform 5">
              <a:extLst>
                <a:ext uri="{FF2B5EF4-FFF2-40B4-BE49-F238E27FC236}">
                  <a16:creationId xmlns:a16="http://schemas.microsoft.com/office/drawing/2014/main" id="{D02496F8-166D-469A-8040-08608013BF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4" name="Freeform 6">
              <a:extLst>
                <a:ext uri="{FF2B5EF4-FFF2-40B4-BE49-F238E27FC236}">
                  <a16:creationId xmlns:a16="http://schemas.microsoft.com/office/drawing/2014/main" id="{23E648A7-A02A-4DC7-9FEC-489F1BA6F7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5" name="Freeform 8">
              <a:extLst>
                <a:ext uri="{FF2B5EF4-FFF2-40B4-BE49-F238E27FC236}">
                  <a16:creationId xmlns:a16="http://schemas.microsoft.com/office/drawing/2014/main" id="{4EF573B1-38BC-4C7B-894C-BE3864A04AD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grpSp>
      <p:sp>
        <p:nvSpPr>
          <p:cNvPr id="17" name="Oval 16">
            <a:extLst>
              <a:ext uri="{FF2B5EF4-FFF2-40B4-BE49-F238E27FC236}">
                <a16:creationId xmlns:a16="http://schemas.microsoft.com/office/drawing/2014/main" id="{647A77D8-817B-4A9F-86AA-FE781E813D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 name="TextBox 4">
            <a:extLst>
              <a:ext uri="{FF2B5EF4-FFF2-40B4-BE49-F238E27FC236}">
                <a16:creationId xmlns:a16="http://schemas.microsoft.com/office/drawing/2014/main" id="{74E52986-82DC-488E-A766-E46538C9E6CA}"/>
              </a:ext>
            </a:extLst>
          </p:cNvPr>
          <p:cNvSpPr txBox="1"/>
          <p:nvPr/>
        </p:nvSpPr>
        <p:spPr>
          <a:xfrm>
            <a:off x="9822442" y="6657945"/>
            <a:ext cx="2369558" cy="200055"/>
          </a:xfrm>
          <a:prstGeom prst="rect">
            <a:avLst/>
          </a:prstGeom>
          <a:solidFill>
            <a:srgbClr val="000000"/>
          </a:solidFill>
        </p:spPr>
        <p:txBody>
          <a:bodyPr wrap="none">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Source Sans Pro"/>
                <a:ea typeface="+mn-ea"/>
                <a:cs typeface="+mn-cs"/>
                <a:hlinkClick r:id="rId3">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Source Sans Pro"/>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Source Sans Pro"/>
                <a:ea typeface="+mn-ea"/>
                <a:cs typeface="+mn-cs"/>
                <a:hlinkClick r:id="rId4">
                  <a:extLst>
                    <a:ext uri="{A12FA001-AC4F-418D-AE19-62706E023703}">
                      <ahyp:hlinkClr xmlns:ahyp="http://schemas.microsoft.com/office/drawing/2018/hyperlinkcolor" val="tx"/>
                    </a:ext>
                  </a:extLst>
                </a:hlinkClick>
              </a:rPr>
              <a:t>CC BY-SA</a:t>
            </a:r>
            <a:r>
              <a:rPr kumimoji="0" lang="en-US" sz="700" b="0" i="0" u="none" strike="noStrike" kern="1200" cap="none" spc="0" normalizeH="0" baseline="0" noProof="0">
                <a:ln>
                  <a:noFill/>
                </a:ln>
                <a:solidFill>
                  <a:srgbClr val="FFFFFF"/>
                </a:solidFill>
                <a:effectLst/>
                <a:uLnTx/>
                <a:uFillTx/>
                <a:latin typeface="Source Sans Pro"/>
                <a:ea typeface="+mn-ea"/>
                <a:cs typeface="+mn-cs"/>
              </a:rPr>
              <a:t>.</a:t>
            </a:r>
          </a:p>
        </p:txBody>
      </p:sp>
    </p:spTree>
    <p:extLst>
      <p:ext uri="{BB962C8B-B14F-4D97-AF65-F5344CB8AC3E}">
        <p14:creationId xmlns:p14="http://schemas.microsoft.com/office/powerpoint/2010/main" val="2718182549"/>
      </p:ext>
    </p:extLst>
  </p:cSld>
  <p:clrMapOvr>
    <a:masterClrMapping/>
  </p:clrMapOvr>
  <p:transition spd="slow" advClick="0" advTm="4000">
    <p:cove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 name="Title 1">
            <a:extLst>
              <a:ext uri="{FF2B5EF4-FFF2-40B4-BE49-F238E27FC236}">
                <a16:creationId xmlns:a16="http://schemas.microsoft.com/office/drawing/2014/main" id="{41F37075-1080-4736-8B61-95929443E4B3}"/>
              </a:ext>
            </a:extLst>
          </p:cNvPr>
          <p:cNvSpPr>
            <a:spLocks noGrp="1"/>
          </p:cNvSpPr>
          <p:nvPr>
            <p:ph type="title"/>
          </p:nvPr>
        </p:nvSpPr>
        <p:spPr>
          <a:xfrm>
            <a:off x="550864" y="549275"/>
            <a:ext cx="3565524" cy="1997855"/>
          </a:xfrm>
        </p:spPr>
        <p:txBody>
          <a:bodyPr wrap="square" anchor="b">
            <a:normAutofit/>
          </a:bodyPr>
          <a:lstStyle/>
          <a:p>
            <a:pPr>
              <a:lnSpc>
                <a:spcPct val="90000"/>
              </a:lnSpc>
            </a:pPr>
            <a:r>
              <a:rPr lang="en-US"/>
              <a:t>Historical sites in tallahassee</a:t>
            </a:r>
          </a:p>
        </p:txBody>
      </p:sp>
      <p:sp>
        <p:nvSpPr>
          <p:cNvPr id="3" name="Content Placeholder 2">
            <a:extLst>
              <a:ext uri="{FF2B5EF4-FFF2-40B4-BE49-F238E27FC236}">
                <a16:creationId xmlns:a16="http://schemas.microsoft.com/office/drawing/2014/main" id="{FBCE0EEC-1B0A-4646-9190-EDED43795925}"/>
              </a:ext>
            </a:extLst>
          </p:cNvPr>
          <p:cNvSpPr>
            <a:spLocks noGrp="1"/>
          </p:cNvSpPr>
          <p:nvPr>
            <p:ph idx="1"/>
          </p:nvPr>
        </p:nvSpPr>
        <p:spPr>
          <a:xfrm>
            <a:off x="550863" y="2678400"/>
            <a:ext cx="3565525" cy="3414425"/>
          </a:xfrm>
        </p:spPr>
        <p:txBody>
          <a:bodyPr vert="horz" lIns="0" tIns="0" rIns="0" bIns="0" rtlCol="0" anchor="t">
            <a:normAutofit/>
          </a:bodyPr>
          <a:lstStyle/>
          <a:p>
            <a:r>
              <a:rPr lang="en-US" sz="1600">
                <a:ea typeface="Source Sans Pro"/>
              </a:rPr>
              <a:t>Tallahassee has had many tribes throughout its history, here are some historical sites that u can see!</a:t>
            </a:r>
            <a:endParaRPr lang="en-US" sz="1600">
              <a:solidFill>
                <a:srgbClr val="FFFFFF">
                  <a:alpha val="60000"/>
                </a:srgbClr>
              </a:solidFill>
              <a:ea typeface="Source Sans Pro"/>
            </a:endParaRPr>
          </a:p>
          <a:p>
            <a:r>
              <a:rPr lang="en-US" sz="1600">
                <a:ea typeface="Source Sans Pro"/>
              </a:rPr>
              <a:t>1.  The Florida State Capital Building.</a:t>
            </a:r>
          </a:p>
          <a:p>
            <a:r>
              <a:rPr lang="en-US" sz="1600">
                <a:ea typeface="Source Sans Pro"/>
              </a:rPr>
              <a:t>2. The Grove Museum</a:t>
            </a:r>
          </a:p>
          <a:p>
            <a:r>
              <a:rPr lang="en-US" sz="1600">
                <a:ea typeface="Source Sans Pro"/>
              </a:rPr>
              <a:t>3. Old Fort Park</a:t>
            </a:r>
          </a:p>
          <a:p>
            <a:r>
              <a:rPr lang="en-US" sz="1600">
                <a:ea typeface="Source Sans Pro"/>
              </a:rPr>
              <a:t>4. Apalachi Park</a:t>
            </a:r>
          </a:p>
          <a:p>
            <a:r>
              <a:rPr lang="en-US" sz="1600">
                <a:ea typeface="Source Sans Pro"/>
              </a:rPr>
              <a:t>5. DeSoto State Park</a:t>
            </a:r>
          </a:p>
        </p:txBody>
      </p:sp>
      <p:pic>
        <p:nvPicPr>
          <p:cNvPr id="4" name="Picture 4" descr="A picture containing tree, outdoor, grass, park&#10;&#10;Description automatically generated">
            <a:extLst>
              <a:ext uri="{FF2B5EF4-FFF2-40B4-BE49-F238E27FC236}">
                <a16:creationId xmlns:a16="http://schemas.microsoft.com/office/drawing/2014/main" id="{42C97E60-3EA7-4338-A6AE-5D3C0A5AB35E}"/>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4863" r="10763" b="-1"/>
          <a:stretch/>
        </p:blipFill>
        <p:spPr>
          <a:xfrm>
            <a:off x="4550899" y="10"/>
            <a:ext cx="7641102" cy="6857990"/>
          </a:xfrm>
          <a:custGeom>
            <a:avLst/>
            <a:gdLst/>
            <a:ahLst/>
            <a:cxnLst/>
            <a:rect l="l" t="t" r="r" b="b"/>
            <a:pathLst>
              <a:path w="7641102" h="6858000">
                <a:moveTo>
                  <a:pt x="0" y="0"/>
                </a:moveTo>
                <a:lnTo>
                  <a:pt x="7641102" y="0"/>
                </a:lnTo>
                <a:lnTo>
                  <a:pt x="7641102" y="6858000"/>
                </a:lnTo>
                <a:lnTo>
                  <a:pt x="0" y="6858000"/>
                </a:lnTo>
                <a:close/>
              </a:path>
            </a:pathLst>
          </a:custGeom>
        </p:spPr>
      </p:pic>
      <p:sp>
        <p:nvSpPr>
          <p:cNvPr id="12" name="Rectangle 11">
            <a:extLst>
              <a:ext uri="{FF2B5EF4-FFF2-40B4-BE49-F238E27FC236}">
                <a16:creationId xmlns:a16="http://schemas.microsoft.com/office/drawing/2014/main" id="{6FF3A87B-2255-45E0-A551-C11FAF932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0898" y="5773729"/>
            <a:ext cx="7641102"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 name="TextBox 4">
            <a:extLst>
              <a:ext uri="{FF2B5EF4-FFF2-40B4-BE49-F238E27FC236}">
                <a16:creationId xmlns:a16="http://schemas.microsoft.com/office/drawing/2014/main" id="{1B737B5B-61A6-4494-BA32-3486C7FDFAD4}"/>
              </a:ext>
            </a:extLst>
          </p:cNvPr>
          <p:cNvSpPr txBox="1"/>
          <p:nvPr/>
        </p:nvSpPr>
        <p:spPr>
          <a:xfrm>
            <a:off x="9945872" y="6657945"/>
            <a:ext cx="2246128" cy="200055"/>
          </a:xfrm>
          <a:prstGeom prst="rect">
            <a:avLst/>
          </a:prstGeom>
          <a:solidFill>
            <a:srgbClr val="000000"/>
          </a:solidFill>
        </p:spPr>
        <p:txBody>
          <a:bodyPr wrap="none">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Source Sans Pro"/>
                <a:ea typeface="+mn-ea"/>
                <a:cs typeface="+mn-cs"/>
                <a:hlinkClick r:id="rId3">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Source Sans Pro"/>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Source Sans Pro"/>
                <a:ea typeface="+mn-ea"/>
                <a:cs typeface="+mn-cs"/>
                <a:hlinkClick r:id="rId4">
                  <a:extLst>
                    <a:ext uri="{A12FA001-AC4F-418D-AE19-62706E023703}">
                      <ahyp:hlinkClr xmlns:ahyp="http://schemas.microsoft.com/office/drawing/2018/hyperlinkcolor" val="tx"/>
                    </a:ext>
                  </a:extLst>
                </a:hlinkClick>
              </a:rPr>
              <a:t>CC BY</a:t>
            </a:r>
            <a:r>
              <a:rPr kumimoji="0" lang="en-US" sz="700" b="0" i="0" u="none" strike="noStrike" kern="1200" cap="none" spc="0" normalizeH="0" baseline="0" noProof="0">
                <a:ln>
                  <a:noFill/>
                </a:ln>
                <a:solidFill>
                  <a:srgbClr val="FFFFFF"/>
                </a:solidFill>
                <a:effectLst/>
                <a:uLnTx/>
                <a:uFillTx/>
                <a:latin typeface="Source Sans Pro"/>
                <a:ea typeface="+mn-ea"/>
                <a:cs typeface="+mn-cs"/>
              </a:rPr>
              <a:t>.</a:t>
            </a:r>
          </a:p>
        </p:txBody>
      </p:sp>
    </p:spTree>
    <p:extLst>
      <p:ext uri="{BB962C8B-B14F-4D97-AF65-F5344CB8AC3E}">
        <p14:creationId xmlns:p14="http://schemas.microsoft.com/office/powerpoint/2010/main" val="1157077153"/>
      </p:ext>
    </p:extLst>
  </p:cSld>
  <p:clrMapOvr>
    <a:masterClrMapping/>
  </p:clrMapOvr>
  <p:transition spd="slow" advClick="0" advTm="4000">
    <p:cove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 name="Title 1">
            <a:extLst>
              <a:ext uri="{FF2B5EF4-FFF2-40B4-BE49-F238E27FC236}">
                <a16:creationId xmlns:a16="http://schemas.microsoft.com/office/drawing/2014/main" id="{40EBA3A4-EA97-4681-AE84-16DD4C0DC645}"/>
              </a:ext>
            </a:extLst>
          </p:cNvPr>
          <p:cNvSpPr>
            <a:spLocks noGrp="1"/>
          </p:cNvSpPr>
          <p:nvPr>
            <p:ph type="title"/>
          </p:nvPr>
        </p:nvSpPr>
        <p:spPr>
          <a:xfrm>
            <a:off x="550862" y="580363"/>
            <a:ext cx="6379210" cy="1333057"/>
          </a:xfrm>
        </p:spPr>
        <p:txBody>
          <a:bodyPr wrap="square" anchor="t">
            <a:normAutofit/>
          </a:bodyPr>
          <a:lstStyle/>
          <a:p>
            <a:pPr>
              <a:lnSpc>
                <a:spcPct val="90000"/>
              </a:lnSpc>
            </a:pPr>
            <a:r>
              <a:rPr lang="en-US"/>
              <a:t>Location and climate of tallahassee florida</a:t>
            </a:r>
          </a:p>
        </p:txBody>
      </p:sp>
      <p:sp>
        <p:nvSpPr>
          <p:cNvPr id="12" name="Oval 11">
            <a:extLst>
              <a:ext uri="{FF2B5EF4-FFF2-40B4-BE49-F238E27FC236}">
                <a16:creationId xmlns:a16="http://schemas.microsoft.com/office/drawing/2014/main" id="{6B425BBD-042F-4CF8-A9EE-42CC14D25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60575" y="5492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pic>
        <p:nvPicPr>
          <p:cNvPr id="4" name="Picture 4" descr="A picture containing sky, outdoor, water, ocean&#10;&#10;Description automatically generated">
            <a:extLst>
              <a:ext uri="{FF2B5EF4-FFF2-40B4-BE49-F238E27FC236}">
                <a16:creationId xmlns:a16="http://schemas.microsoft.com/office/drawing/2014/main" id="{78A98A80-7F86-4731-AF69-AFFF941CEC24}"/>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6822" r="-1" b="-1"/>
          <a:stretch/>
        </p:blipFill>
        <p:spPr>
          <a:xfrm>
            <a:off x="550863" y="2530474"/>
            <a:ext cx="5773738" cy="3779838"/>
          </a:xfrm>
          <a:custGeom>
            <a:avLst/>
            <a:gdLst/>
            <a:ahLst/>
            <a:cxnLst/>
            <a:rect l="l" t="t" r="r" b="b"/>
            <a:pathLst>
              <a:path w="5773738" h="3779838">
                <a:moveTo>
                  <a:pt x="0" y="0"/>
                </a:moveTo>
                <a:lnTo>
                  <a:pt x="5773738" y="0"/>
                </a:lnTo>
                <a:lnTo>
                  <a:pt x="5773738" y="3779838"/>
                </a:lnTo>
                <a:lnTo>
                  <a:pt x="0" y="3779838"/>
                </a:lnTo>
                <a:close/>
              </a:path>
            </a:pathLst>
          </a:custGeom>
        </p:spPr>
      </p:pic>
      <p:grpSp>
        <p:nvGrpSpPr>
          <p:cNvPr id="14" name="Group 13">
            <a:extLst>
              <a:ext uri="{FF2B5EF4-FFF2-40B4-BE49-F238E27FC236}">
                <a16:creationId xmlns:a16="http://schemas.microsoft.com/office/drawing/2014/main" id="{F8ED97E8-4320-4F9F-8AB2-2EC6D9FC97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80191" y="1665774"/>
            <a:ext cx="1262947" cy="1335600"/>
            <a:chOff x="2678417" y="2427951"/>
            <a:chExt cx="1262947" cy="1335600"/>
          </a:xfrm>
        </p:grpSpPr>
        <p:sp>
          <p:nvSpPr>
            <p:cNvPr id="15" name="Freeform: Shape 14">
              <a:extLst>
                <a:ext uri="{FF2B5EF4-FFF2-40B4-BE49-F238E27FC236}">
                  <a16:creationId xmlns:a16="http://schemas.microsoft.com/office/drawing/2014/main" id="{DDAE1E3F-711D-4F2E-AF4B-0A3CF77C56E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6" name="Oval 15">
              <a:extLst>
                <a:ext uri="{FF2B5EF4-FFF2-40B4-BE49-F238E27FC236}">
                  <a16:creationId xmlns:a16="http://schemas.microsoft.com/office/drawing/2014/main" id="{717A35D9-9F09-4A9F-AD47-CF2115100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grpSp>
      <p:sp>
        <p:nvSpPr>
          <p:cNvPr id="3" name="Content Placeholder 2">
            <a:extLst>
              <a:ext uri="{FF2B5EF4-FFF2-40B4-BE49-F238E27FC236}">
                <a16:creationId xmlns:a16="http://schemas.microsoft.com/office/drawing/2014/main" id="{8A59CDF2-0694-4F17-8045-B66BE37500C7}"/>
              </a:ext>
            </a:extLst>
          </p:cNvPr>
          <p:cNvSpPr>
            <a:spLocks noGrp="1"/>
          </p:cNvSpPr>
          <p:nvPr>
            <p:ph idx="1"/>
          </p:nvPr>
        </p:nvSpPr>
        <p:spPr>
          <a:xfrm>
            <a:off x="7140575" y="1520825"/>
            <a:ext cx="4500562" cy="2808288"/>
          </a:xfrm>
        </p:spPr>
        <p:txBody>
          <a:bodyPr vert="horz" lIns="0" tIns="0" rIns="0" bIns="0" rtlCol="0" anchor="t">
            <a:normAutofit lnSpcReduction="10000"/>
          </a:bodyPr>
          <a:lstStyle/>
          <a:p>
            <a:pPr>
              <a:lnSpc>
                <a:spcPct val="100000"/>
              </a:lnSpc>
            </a:pPr>
            <a:r>
              <a:rPr lang="en-US" sz="1700">
                <a:ea typeface="Source Sans Pro"/>
              </a:rPr>
              <a:t>If you are wondering about not only the historical sites of tallahassee here is the beautiful climate. </a:t>
            </a:r>
          </a:p>
          <a:p>
            <a:pPr>
              <a:lnSpc>
                <a:spcPct val="100000"/>
              </a:lnSpc>
            </a:pPr>
            <a:r>
              <a:rPr lang="en-US" sz="1700">
                <a:ea typeface="Source Sans Pro"/>
              </a:rPr>
              <a:t>Tallahassee is the capital of Florida, it is located in the northwest region of the state of Florida and 22 miles from the Gulf of Mexico. Florida has many beaches so come visit! Tallahassee is known to have hot summers, freezing winters, it is known to rain often so bring an umbrella just to be sure! It’s a big city,about 103.1 square miles.</a:t>
            </a:r>
            <a:endParaRPr lang="en-US">
              <a:solidFill>
                <a:srgbClr val="FFFFFF">
                  <a:alpha val="60000"/>
                </a:srgbClr>
              </a:solidFill>
              <a:ea typeface="Source Sans Pro"/>
            </a:endParaRPr>
          </a:p>
        </p:txBody>
      </p:sp>
      <p:grpSp>
        <p:nvGrpSpPr>
          <p:cNvPr id="18" name="Group 17">
            <a:extLst>
              <a:ext uri="{FF2B5EF4-FFF2-40B4-BE49-F238E27FC236}">
                <a16:creationId xmlns:a16="http://schemas.microsoft.com/office/drawing/2014/main" id="{3F071BFC-FCD5-404E-90E6-D5965577477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24513" y="5071998"/>
            <a:ext cx="1980000" cy="1336764"/>
            <a:chOff x="7285270" y="3781428"/>
            <a:chExt cx="1980000" cy="1336764"/>
          </a:xfrm>
        </p:grpSpPr>
        <p:sp>
          <p:nvSpPr>
            <p:cNvPr id="19" name="Freeform: Shape 18">
              <a:extLst>
                <a:ext uri="{FF2B5EF4-FFF2-40B4-BE49-F238E27FC236}">
                  <a16:creationId xmlns:a16="http://schemas.microsoft.com/office/drawing/2014/main" id="{BA0B934F-9437-4904-A573-FD6F8B81F33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a:off x="7285270" y="3781428"/>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54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0" name="Freeform: Shape 19">
              <a:extLst>
                <a:ext uri="{FF2B5EF4-FFF2-40B4-BE49-F238E27FC236}">
                  <a16:creationId xmlns:a16="http://schemas.microsoft.com/office/drawing/2014/main" id="{E0204A86-ED4C-4DD3-9013-C7A4EFF920E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a:off x="7351895" y="3784117"/>
              <a:ext cx="1853969" cy="1042921"/>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1" name="Oval 20">
              <a:extLst>
                <a:ext uri="{FF2B5EF4-FFF2-40B4-BE49-F238E27FC236}">
                  <a16:creationId xmlns:a16="http://schemas.microsoft.com/office/drawing/2014/main" id="{69EEA625-9D71-403F-B693-78E333447C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997401" y="4831348"/>
              <a:ext cx="107098" cy="466589"/>
            </a:xfrm>
            <a:prstGeom prst="ellipse">
              <a:avLst/>
            </a:prstGeom>
            <a:solidFill>
              <a:schemeClr val="bg2"/>
            </a:solidFill>
            <a:ln>
              <a:noFill/>
            </a:ln>
            <a:effectLst>
              <a:innerShdw blurRad="63500" dist="254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2" name="Oval 21">
              <a:extLst>
                <a:ext uri="{FF2B5EF4-FFF2-40B4-BE49-F238E27FC236}">
                  <a16:creationId xmlns:a16="http://schemas.microsoft.com/office/drawing/2014/main" id="{425D8F7F-021F-459C-87EB-5AF697DC3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8978427" y="3850321"/>
              <a:ext cx="107098" cy="466589"/>
            </a:xfrm>
            <a:prstGeom prst="ellipse">
              <a:avLst/>
            </a:prstGeom>
            <a:solidFill>
              <a:schemeClr val="bg2"/>
            </a:solidFill>
            <a:ln>
              <a:noFill/>
            </a:ln>
            <a:effectLst>
              <a:innerShdw blurRad="63500" dist="254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grpSp>
      <p:sp>
        <p:nvSpPr>
          <p:cNvPr id="5" name="TextBox 4">
            <a:extLst>
              <a:ext uri="{FF2B5EF4-FFF2-40B4-BE49-F238E27FC236}">
                <a16:creationId xmlns:a16="http://schemas.microsoft.com/office/drawing/2014/main" id="{10C9CB25-3068-429E-BB4E-81EBA6ADEB55}"/>
              </a:ext>
            </a:extLst>
          </p:cNvPr>
          <p:cNvSpPr txBox="1"/>
          <p:nvPr/>
        </p:nvSpPr>
        <p:spPr>
          <a:xfrm>
            <a:off x="9670156" y="6657945"/>
            <a:ext cx="2521844" cy="200055"/>
          </a:xfrm>
          <a:prstGeom prst="rect">
            <a:avLst/>
          </a:prstGeom>
          <a:solidFill>
            <a:srgbClr val="000000"/>
          </a:solidFill>
        </p:spPr>
        <p:txBody>
          <a:bodyPr wrap="none">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Source Sans Pro"/>
                <a:ea typeface="+mn-ea"/>
                <a:cs typeface="+mn-cs"/>
                <a:hlinkClick r:id="rId3">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Source Sans Pro"/>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Source Sans Pro"/>
                <a:ea typeface="+mn-ea"/>
                <a:cs typeface="+mn-cs"/>
                <a:hlinkClick r:id="rId4">
                  <a:extLst>
                    <a:ext uri="{A12FA001-AC4F-418D-AE19-62706E023703}">
                      <ahyp:hlinkClr xmlns:ahyp="http://schemas.microsoft.com/office/drawing/2018/hyperlinkcolor" val="tx"/>
                    </a:ext>
                  </a:extLst>
                </a:hlinkClick>
              </a:rPr>
              <a:t>CC BY-NC-ND</a:t>
            </a:r>
            <a:r>
              <a:rPr kumimoji="0" lang="en-US" sz="700" b="0" i="0" u="none" strike="noStrike" kern="1200" cap="none" spc="0" normalizeH="0" baseline="0" noProof="0">
                <a:ln>
                  <a:noFill/>
                </a:ln>
                <a:solidFill>
                  <a:srgbClr val="FFFFFF"/>
                </a:solidFill>
                <a:effectLst/>
                <a:uLnTx/>
                <a:uFillTx/>
                <a:latin typeface="Source Sans Pro"/>
                <a:ea typeface="+mn-ea"/>
                <a:cs typeface="+mn-cs"/>
              </a:rPr>
              <a:t>.</a:t>
            </a:r>
          </a:p>
        </p:txBody>
      </p:sp>
    </p:spTree>
    <p:extLst>
      <p:ext uri="{BB962C8B-B14F-4D97-AF65-F5344CB8AC3E}">
        <p14:creationId xmlns:p14="http://schemas.microsoft.com/office/powerpoint/2010/main" val="2557481777"/>
      </p:ext>
    </p:extLst>
  </p:cSld>
  <p:clrMapOvr>
    <a:masterClrMapping/>
  </p:clrMapOvr>
  <p:transition spd="slow" advClick="0" advTm="4000">
    <p:cove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 name="Title 1">
            <a:extLst>
              <a:ext uri="{FF2B5EF4-FFF2-40B4-BE49-F238E27FC236}">
                <a16:creationId xmlns:a16="http://schemas.microsoft.com/office/drawing/2014/main" id="{0EB6D5E9-F5EA-4C61-A593-112F917E7036}"/>
              </a:ext>
            </a:extLst>
          </p:cNvPr>
          <p:cNvSpPr>
            <a:spLocks noGrp="1"/>
          </p:cNvSpPr>
          <p:nvPr>
            <p:ph type="title"/>
          </p:nvPr>
        </p:nvSpPr>
        <p:spPr>
          <a:xfrm>
            <a:off x="550864" y="549275"/>
            <a:ext cx="3565524" cy="1997855"/>
          </a:xfrm>
        </p:spPr>
        <p:txBody>
          <a:bodyPr wrap="square" anchor="b">
            <a:normAutofit/>
          </a:bodyPr>
          <a:lstStyle/>
          <a:p>
            <a:r>
              <a:rPr lang="en-US" dirty="0"/>
              <a:t>Map of Tallahassee</a:t>
            </a:r>
          </a:p>
        </p:txBody>
      </p:sp>
      <p:sp>
        <p:nvSpPr>
          <p:cNvPr id="3" name="Content Placeholder 2">
            <a:extLst>
              <a:ext uri="{FF2B5EF4-FFF2-40B4-BE49-F238E27FC236}">
                <a16:creationId xmlns:a16="http://schemas.microsoft.com/office/drawing/2014/main" id="{954A7B09-1DF1-4F7E-88C3-9B3E49092957}"/>
              </a:ext>
            </a:extLst>
          </p:cNvPr>
          <p:cNvSpPr>
            <a:spLocks noGrp="1"/>
          </p:cNvSpPr>
          <p:nvPr>
            <p:ph idx="1"/>
          </p:nvPr>
        </p:nvSpPr>
        <p:spPr>
          <a:xfrm>
            <a:off x="550863" y="2678400"/>
            <a:ext cx="3565525" cy="3414425"/>
          </a:xfrm>
        </p:spPr>
        <p:txBody>
          <a:bodyPr vert="horz" lIns="0" tIns="0" rIns="0" bIns="0" rtlCol="0" anchor="t">
            <a:normAutofit/>
          </a:bodyPr>
          <a:lstStyle/>
          <a:p>
            <a:r>
              <a:rPr lang="en-US" sz="1600" dirty="0">
                <a:ea typeface="Source Sans Pro"/>
              </a:rPr>
              <a:t>If you get lost be sure to bring a map! Its always best to be safe and smart!</a:t>
            </a:r>
            <a:endParaRPr lang="en-US" sz="1600" dirty="0">
              <a:solidFill>
                <a:srgbClr val="FFFFFF">
                  <a:alpha val="60000"/>
                </a:srgbClr>
              </a:solidFill>
              <a:ea typeface="Source Sans Pro"/>
            </a:endParaRPr>
          </a:p>
          <a:p>
            <a:r>
              <a:rPr lang="en-US" sz="1600" dirty="0">
                <a:solidFill>
                  <a:srgbClr val="FFFFFF">
                    <a:alpha val="60000"/>
                  </a:srgbClr>
                </a:solidFill>
                <a:ea typeface="Source Sans Pro"/>
              </a:rPr>
              <a:t>(this was the closest thing to a map of Tallahassee  I could get sorry)</a:t>
            </a:r>
          </a:p>
          <a:p>
            <a:endParaRPr lang="en-US" sz="1600" dirty="0">
              <a:solidFill>
                <a:srgbClr val="FFFFFF">
                  <a:alpha val="60000"/>
                </a:srgbClr>
              </a:solidFill>
              <a:ea typeface="Source Sans Pro"/>
            </a:endParaRPr>
          </a:p>
        </p:txBody>
      </p:sp>
      <p:pic>
        <p:nvPicPr>
          <p:cNvPr id="4" name="Picture 4" descr="Map&#10;&#10;Description automatically generated">
            <a:extLst>
              <a:ext uri="{FF2B5EF4-FFF2-40B4-BE49-F238E27FC236}">
                <a16:creationId xmlns:a16="http://schemas.microsoft.com/office/drawing/2014/main" id="{401FC6AD-8F40-4DA1-B9B4-7B09208D1F2C}"/>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6132" r="7703" b="-1"/>
          <a:stretch/>
        </p:blipFill>
        <p:spPr>
          <a:xfrm>
            <a:off x="4550899" y="10"/>
            <a:ext cx="7641102" cy="6857990"/>
          </a:xfrm>
          <a:custGeom>
            <a:avLst/>
            <a:gdLst/>
            <a:ahLst/>
            <a:cxnLst/>
            <a:rect l="l" t="t" r="r" b="b"/>
            <a:pathLst>
              <a:path w="7641102" h="6858000">
                <a:moveTo>
                  <a:pt x="0" y="0"/>
                </a:moveTo>
                <a:lnTo>
                  <a:pt x="7641102" y="0"/>
                </a:lnTo>
                <a:lnTo>
                  <a:pt x="7641102" y="6858000"/>
                </a:lnTo>
                <a:lnTo>
                  <a:pt x="0" y="6858000"/>
                </a:lnTo>
                <a:close/>
              </a:path>
            </a:pathLst>
          </a:custGeom>
        </p:spPr>
      </p:pic>
      <p:sp>
        <p:nvSpPr>
          <p:cNvPr id="12" name="Rectangle 11">
            <a:extLst>
              <a:ext uri="{FF2B5EF4-FFF2-40B4-BE49-F238E27FC236}">
                <a16:creationId xmlns:a16="http://schemas.microsoft.com/office/drawing/2014/main" id="{6FF3A87B-2255-45E0-A551-C11FAF932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0898" y="5773729"/>
            <a:ext cx="7641102"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 name="TextBox 4">
            <a:extLst>
              <a:ext uri="{FF2B5EF4-FFF2-40B4-BE49-F238E27FC236}">
                <a16:creationId xmlns:a16="http://schemas.microsoft.com/office/drawing/2014/main" id="{3EF0A741-3DE7-4745-95E6-30F39E343996}"/>
              </a:ext>
            </a:extLst>
          </p:cNvPr>
          <p:cNvSpPr txBox="1"/>
          <p:nvPr/>
        </p:nvSpPr>
        <p:spPr>
          <a:xfrm>
            <a:off x="9841678" y="6657945"/>
            <a:ext cx="2350322" cy="200055"/>
          </a:xfrm>
          <a:prstGeom prst="rect">
            <a:avLst/>
          </a:prstGeom>
          <a:solidFill>
            <a:srgbClr val="000000"/>
          </a:solidFill>
        </p:spPr>
        <p:txBody>
          <a:bodyPr wrap="none">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Source Sans Pro"/>
                <a:ea typeface="+mn-ea"/>
                <a:cs typeface="+mn-cs"/>
                <a:hlinkClick r:id="rId3">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Source Sans Pro"/>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Source Sans Pro"/>
                <a:ea typeface="+mn-ea"/>
                <a:cs typeface="+mn-cs"/>
                <a:hlinkClick r:id="rId4">
                  <a:extLst>
                    <a:ext uri="{A12FA001-AC4F-418D-AE19-62706E023703}">
                      <ahyp:hlinkClr xmlns:ahyp="http://schemas.microsoft.com/office/drawing/2018/hyperlinkcolor" val="tx"/>
                    </a:ext>
                  </a:extLst>
                </a:hlinkClick>
              </a:rPr>
              <a:t>CC BY-SA</a:t>
            </a:r>
            <a:r>
              <a:rPr kumimoji="0" lang="en-US" sz="700" b="0" i="0" u="none" strike="noStrike" kern="1200" cap="none" spc="0" normalizeH="0" baseline="0" noProof="0">
                <a:ln>
                  <a:noFill/>
                </a:ln>
                <a:solidFill>
                  <a:srgbClr val="FFFFFF"/>
                </a:solidFill>
                <a:effectLst/>
                <a:uLnTx/>
                <a:uFillTx/>
                <a:latin typeface="Source Sans Pro"/>
                <a:ea typeface="+mn-ea"/>
                <a:cs typeface="+mn-cs"/>
              </a:rPr>
              <a:t>.</a:t>
            </a:r>
          </a:p>
        </p:txBody>
      </p:sp>
    </p:spTree>
    <p:extLst>
      <p:ext uri="{BB962C8B-B14F-4D97-AF65-F5344CB8AC3E}">
        <p14:creationId xmlns:p14="http://schemas.microsoft.com/office/powerpoint/2010/main" val="1185418382"/>
      </p:ext>
    </p:extLst>
  </p:cSld>
  <p:clrMapOvr>
    <a:masterClrMapping/>
  </p:clrMapOvr>
  <p:transition spd="slow" advClick="0" advTm="4000">
    <p:cove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BDFE82A2-A84C-49E2-9B71-EAEA4E6EF71F}"/>
              </a:ext>
            </a:extLst>
          </p:cNvPr>
          <p:cNvSpPr>
            <a:spLocks noGrp="1"/>
          </p:cNvSpPr>
          <p:nvPr>
            <p:ph type="title"/>
          </p:nvPr>
        </p:nvSpPr>
        <p:spPr>
          <a:xfrm>
            <a:off x="1098468" y="885651"/>
            <a:ext cx="3229803" cy="4624603"/>
          </a:xfrm>
        </p:spPr>
        <p:txBody>
          <a:bodyPr>
            <a:normAutofit/>
          </a:bodyPr>
          <a:lstStyle/>
          <a:p>
            <a:r>
              <a:rPr lang="en-US">
                <a:solidFill>
                  <a:srgbClr val="FFFFFF"/>
                </a:solidFill>
                <a:cs typeface="Calibri Light"/>
              </a:rPr>
              <a:t>Historical Site</a:t>
            </a:r>
            <a:endParaRPr lang="en-US">
              <a:solidFill>
                <a:srgbClr val="FFFFFF"/>
              </a:solidFill>
            </a:endParaRPr>
          </a:p>
        </p:txBody>
      </p:sp>
      <p:sp>
        <p:nvSpPr>
          <p:cNvPr id="3" name="Content Placeholder 2">
            <a:extLst>
              <a:ext uri="{FF2B5EF4-FFF2-40B4-BE49-F238E27FC236}">
                <a16:creationId xmlns:a16="http://schemas.microsoft.com/office/drawing/2014/main" id="{ECA71949-6CB8-4E47-B232-AF238FABA53C}"/>
              </a:ext>
            </a:extLst>
          </p:cNvPr>
          <p:cNvSpPr>
            <a:spLocks noGrp="1"/>
          </p:cNvSpPr>
          <p:nvPr>
            <p:ph idx="1"/>
          </p:nvPr>
        </p:nvSpPr>
        <p:spPr>
          <a:xfrm>
            <a:off x="4978708" y="885651"/>
            <a:ext cx="6525220" cy="4616849"/>
          </a:xfrm>
        </p:spPr>
        <p:txBody>
          <a:bodyPr vert="horz" lIns="91440" tIns="45720" rIns="91440" bIns="45720" rtlCol="0" anchor="ctr">
            <a:normAutofit lnSpcReduction="10000"/>
          </a:bodyPr>
          <a:lstStyle/>
          <a:p>
            <a:r>
              <a:rPr lang="en-US" sz="2400" dirty="0">
                <a:cs typeface="Calibri"/>
              </a:rPr>
              <a:t>Florida's Native American Heritage Trail-</a:t>
            </a:r>
            <a:endParaRPr lang="en-US" sz="2400" dirty="0"/>
          </a:p>
          <a:p>
            <a:r>
              <a:rPr lang="en-US" sz="2400" dirty="0">
                <a:ea typeface="+mn-lt"/>
                <a:cs typeface="+mn-lt"/>
              </a:rPr>
              <a:t>Founded in 2000, the Trail of Florida's Indian Heritage is</a:t>
            </a:r>
            <a:r>
              <a:rPr lang="en-US" sz="2400" b="1" dirty="0">
                <a:ea typeface="+mn-lt"/>
                <a:cs typeface="+mn-lt"/>
              </a:rPr>
              <a:t> </a:t>
            </a:r>
            <a:r>
              <a:rPr lang="en-US" sz="2400" dirty="0">
                <a:ea typeface="+mn-lt"/>
                <a:cs typeface="+mn-lt"/>
              </a:rPr>
              <a:t>a</a:t>
            </a:r>
            <a:r>
              <a:rPr lang="en-US" sz="2400" b="1" dirty="0">
                <a:ea typeface="+mn-lt"/>
                <a:cs typeface="+mn-lt"/>
              </a:rPr>
              <a:t> </a:t>
            </a:r>
            <a:r>
              <a:rPr lang="en-US" sz="2400" dirty="0">
                <a:ea typeface="+mn-lt"/>
                <a:cs typeface="+mn-lt"/>
              </a:rPr>
              <a:t>membership network of three heritage interpreters and 26 public sites pertaining to the ancient Native American cultures in Florida, including museums with exhibits of ancient artifacts and mounds in city, county, state and national parks.</a:t>
            </a:r>
          </a:p>
          <a:p>
            <a:r>
              <a:rPr lang="en-US" sz="2400" dirty="0">
                <a:cs typeface="Calibri"/>
              </a:rPr>
              <a:t>Lake Jackson Mounds-</a:t>
            </a:r>
          </a:p>
          <a:p>
            <a:r>
              <a:rPr lang="en-US" sz="2400" dirty="0">
                <a:ea typeface="+mn-lt"/>
                <a:cs typeface="+mn-lt"/>
              </a:rPr>
              <a:t>The Lake Jackson Mounds Site encompasses six earthen temple mounds and one burial mound. More than eight centuries ago, a mound-building culture inhabited the thickly forested area around Lake Jackson, just north of Tallahassee. </a:t>
            </a:r>
            <a:endParaRPr lang="en-US" sz="2400" dirty="0">
              <a:cs typeface="Calibri"/>
            </a:endParaRPr>
          </a:p>
        </p:txBody>
      </p:sp>
    </p:spTree>
    <p:extLst>
      <p:ext uri="{BB962C8B-B14F-4D97-AF65-F5344CB8AC3E}">
        <p14:creationId xmlns:p14="http://schemas.microsoft.com/office/powerpoint/2010/main" val="1906021834"/>
      </p:ext>
    </p:extLst>
  </p:cSld>
  <p:clrMapOvr>
    <a:masterClrMapping/>
  </p:clrMapOvr>
  <p:transition spd="slow" advClick="0" advTm="400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 name="Title 1">
            <a:extLst>
              <a:ext uri="{FF2B5EF4-FFF2-40B4-BE49-F238E27FC236}">
                <a16:creationId xmlns:a16="http://schemas.microsoft.com/office/drawing/2014/main" id="{1C924580-6D59-40B5-AA4E-2C4AD6DDC651}"/>
              </a:ext>
            </a:extLst>
          </p:cNvPr>
          <p:cNvSpPr>
            <a:spLocks noGrp="1"/>
          </p:cNvSpPr>
          <p:nvPr>
            <p:ph type="title"/>
          </p:nvPr>
        </p:nvSpPr>
        <p:spPr>
          <a:xfrm>
            <a:off x="550864" y="549275"/>
            <a:ext cx="3565524" cy="1997855"/>
          </a:xfrm>
        </p:spPr>
        <p:txBody>
          <a:bodyPr wrap="square" anchor="b">
            <a:normAutofit/>
          </a:bodyPr>
          <a:lstStyle/>
          <a:p>
            <a:r>
              <a:rPr lang="en-US"/>
              <a:t>Current population</a:t>
            </a:r>
          </a:p>
        </p:txBody>
      </p:sp>
      <p:sp>
        <p:nvSpPr>
          <p:cNvPr id="3" name="Content Placeholder 2">
            <a:extLst>
              <a:ext uri="{FF2B5EF4-FFF2-40B4-BE49-F238E27FC236}">
                <a16:creationId xmlns:a16="http://schemas.microsoft.com/office/drawing/2014/main" id="{4DC0248B-CE50-4128-9BD0-CB10391BF8A7}"/>
              </a:ext>
            </a:extLst>
          </p:cNvPr>
          <p:cNvSpPr>
            <a:spLocks noGrp="1"/>
          </p:cNvSpPr>
          <p:nvPr>
            <p:ph idx="1"/>
          </p:nvPr>
        </p:nvSpPr>
        <p:spPr>
          <a:xfrm>
            <a:off x="550863" y="2678400"/>
            <a:ext cx="3565525" cy="3414425"/>
          </a:xfrm>
        </p:spPr>
        <p:txBody>
          <a:bodyPr vert="horz" lIns="0" tIns="0" rIns="0" bIns="0" rtlCol="0" anchor="t">
            <a:normAutofit/>
          </a:bodyPr>
          <a:lstStyle/>
          <a:p>
            <a:r>
              <a:rPr lang="en-US" sz="1600" dirty="0">
                <a:ea typeface="Source Sans Pro"/>
              </a:rPr>
              <a:t>Afraid of Tallahassee being overpopulated? Here's the amount of people to be sure!</a:t>
            </a:r>
          </a:p>
          <a:p>
            <a:r>
              <a:rPr lang="en-US" sz="1600" dirty="0">
                <a:ea typeface="Source Sans Pro"/>
              </a:rPr>
              <a:t>Estimated amount is 198,758, or 200,000 if rounded. </a:t>
            </a:r>
            <a:endParaRPr lang="en-US" sz="1600" dirty="0">
              <a:solidFill>
                <a:srgbClr val="FFFFFF">
                  <a:alpha val="60000"/>
                </a:srgbClr>
              </a:solidFill>
              <a:ea typeface="Source Sans Pro"/>
            </a:endParaRPr>
          </a:p>
          <a:p>
            <a:r>
              <a:rPr lang="en-US" sz="1600" dirty="0">
                <a:ea typeface="Source Sans Pro"/>
              </a:rPr>
              <a:t>35.02% is African American,  56.2% is white, 5.17 is Hispanic, and 4.52% is Asian. But there of course is mixed races, but this is just the basic estimated amount.</a:t>
            </a:r>
            <a:endParaRPr lang="en-US" sz="1600" dirty="0">
              <a:solidFill>
                <a:srgbClr val="FFFFFF">
                  <a:alpha val="60000"/>
                </a:srgbClr>
              </a:solidFill>
              <a:ea typeface="Source Sans Pro"/>
            </a:endParaRPr>
          </a:p>
        </p:txBody>
      </p:sp>
      <p:pic>
        <p:nvPicPr>
          <p:cNvPr id="4" name="Picture 4" descr="A picture containing sky, outdoor, crowd&#10;&#10;Description automatically generated">
            <a:extLst>
              <a:ext uri="{FF2B5EF4-FFF2-40B4-BE49-F238E27FC236}">
                <a16:creationId xmlns:a16="http://schemas.microsoft.com/office/drawing/2014/main" id="{779138E3-DAD8-48EA-8669-52A20B189966}"/>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31899" r="39968"/>
          <a:stretch/>
        </p:blipFill>
        <p:spPr>
          <a:xfrm>
            <a:off x="4550899" y="10"/>
            <a:ext cx="7641102" cy="6857990"/>
          </a:xfrm>
          <a:custGeom>
            <a:avLst/>
            <a:gdLst/>
            <a:ahLst/>
            <a:cxnLst/>
            <a:rect l="l" t="t" r="r" b="b"/>
            <a:pathLst>
              <a:path w="7641102" h="6858000">
                <a:moveTo>
                  <a:pt x="0" y="0"/>
                </a:moveTo>
                <a:lnTo>
                  <a:pt x="7641102" y="0"/>
                </a:lnTo>
                <a:lnTo>
                  <a:pt x="7641102" y="6858000"/>
                </a:lnTo>
                <a:lnTo>
                  <a:pt x="0" y="6858000"/>
                </a:lnTo>
                <a:close/>
              </a:path>
            </a:pathLst>
          </a:custGeom>
        </p:spPr>
      </p:pic>
      <p:sp>
        <p:nvSpPr>
          <p:cNvPr id="12" name="Rectangle 11">
            <a:extLst>
              <a:ext uri="{FF2B5EF4-FFF2-40B4-BE49-F238E27FC236}">
                <a16:creationId xmlns:a16="http://schemas.microsoft.com/office/drawing/2014/main" id="{6FF3A87B-2255-45E0-A551-C11FAF932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0898" y="5773729"/>
            <a:ext cx="7641102"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 name="TextBox 4">
            <a:extLst>
              <a:ext uri="{FF2B5EF4-FFF2-40B4-BE49-F238E27FC236}">
                <a16:creationId xmlns:a16="http://schemas.microsoft.com/office/drawing/2014/main" id="{E2021327-D384-46AB-9DB7-38858BF94429}"/>
              </a:ext>
            </a:extLst>
          </p:cNvPr>
          <p:cNvSpPr txBox="1"/>
          <p:nvPr/>
        </p:nvSpPr>
        <p:spPr>
          <a:xfrm>
            <a:off x="9822442" y="6657945"/>
            <a:ext cx="2369558" cy="200055"/>
          </a:xfrm>
          <a:prstGeom prst="rect">
            <a:avLst/>
          </a:prstGeom>
          <a:solidFill>
            <a:srgbClr val="000000"/>
          </a:solidFill>
        </p:spPr>
        <p:txBody>
          <a:bodyPr wrap="none">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Source Sans Pro"/>
                <a:ea typeface="+mn-ea"/>
                <a:cs typeface="+mn-cs"/>
                <a:hlinkClick r:id="rId3">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Source Sans Pro"/>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Source Sans Pro"/>
                <a:ea typeface="+mn-ea"/>
                <a:cs typeface="+mn-cs"/>
                <a:hlinkClick r:id="rId4">
                  <a:extLst>
                    <a:ext uri="{A12FA001-AC4F-418D-AE19-62706E023703}">
                      <ahyp:hlinkClr xmlns:ahyp="http://schemas.microsoft.com/office/drawing/2018/hyperlinkcolor" val="tx"/>
                    </a:ext>
                  </a:extLst>
                </a:hlinkClick>
              </a:rPr>
              <a:t>CC BY-SA</a:t>
            </a:r>
            <a:r>
              <a:rPr kumimoji="0" lang="en-US" sz="700" b="0" i="0" u="none" strike="noStrike" kern="1200" cap="none" spc="0" normalizeH="0" baseline="0" noProof="0">
                <a:ln>
                  <a:noFill/>
                </a:ln>
                <a:solidFill>
                  <a:srgbClr val="FFFFFF"/>
                </a:solidFill>
                <a:effectLst/>
                <a:uLnTx/>
                <a:uFillTx/>
                <a:latin typeface="Source Sans Pro"/>
                <a:ea typeface="+mn-ea"/>
                <a:cs typeface="+mn-cs"/>
              </a:rPr>
              <a:t>.</a:t>
            </a:r>
          </a:p>
        </p:txBody>
      </p:sp>
    </p:spTree>
    <p:extLst>
      <p:ext uri="{BB962C8B-B14F-4D97-AF65-F5344CB8AC3E}">
        <p14:creationId xmlns:p14="http://schemas.microsoft.com/office/powerpoint/2010/main" val="3678942151"/>
      </p:ext>
    </p:extLst>
  </p:cSld>
  <p:clrMapOvr>
    <a:masterClrMapping/>
  </p:clrMapOvr>
  <p:transition spd="slow" advClick="0" advTm="4000">
    <p:cove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 name="Title 1">
            <a:extLst>
              <a:ext uri="{FF2B5EF4-FFF2-40B4-BE49-F238E27FC236}">
                <a16:creationId xmlns:a16="http://schemas.microsoft.com/office/drawing/2014/main" id="{95BF9CE7-4F95-4590-8BA1-93ADD234CB47}"/>
              </a:ext>
            </a:extLst>
          </p:cNvPr>
          <p:cNvSpPr>
            <a:spLocks noGrp="1"/>
          </p:cNvSpPr>
          <p:nvPr>
            <p:ph type="title"/>
          </p:nvPr>
        </p:nvSpPr>
        <p:spPr>
          <a:xfrm>
            <a:off x="550864" y="549275"/>
            <a:ext cx="3565524" cy="1997855"/>
          </a:xfrm>
        </p:spPr>
        <p:txBody>
          <a:bodyPr wrap="square" anchor="b">
            <a:normAutofit/>
          </a:bodyPr>
          <a:lstStyle/>
          <a:p>
            <a:pPr>
              <a:lnSpc>
                <a:spcPct val="90000"/>
              </a:lnSpc>
            </a:pPr>
            <a:r>
              <a:rPr lang="en-US"/>
              <a:t>Names of streets and places</a:t>
            </a:r>
          </a:p>
        </p:txBody>
      </p:sp>
      <p:sp>
        <p:nvSpPr>
          <p:cNvPr id="3" name="Content Placeholder 2">
            <a:extLst>
              <a:ext uri="{FF2B5EF4-FFF2-40B4-BE49-F238E27FC236}">
                <a16:creationId xmlns:a16="http://schemas.microsoft.com/office/drawing/2014/main" id="{A3861C3D-1EF9-4874-8CBF-A148165525E9}"/>
              </a:ext>
            </a:extLst>
          </p:cNvPr>
          <p:cNvSpPr>
            <a:spLocks noGrp="1"/>
          </p:cNvSpPr>
          <p:nvPr>
            <p:ph idx="1"/>
          </p:nvPr>
        </p:nvSpPr>
        <p:spPr>
          <a:xfrm>
            <a:off x="550863" y="2678400"/>
            <a:ext cx="3565525" cy="3414425"/>
          </a:xfrm>
        </p:spPr>
        <p:txBody>
          <a:bodyPr vert="horz" lIns="0" tIns="0" rIns="0" bIns="0" rtlCol="0" anchor="t">
            <a:normAutofit fontScale="85000" lnSpcReduction="20000"/>
          </a:bodyPr>
          <a:lstStyle/>
          <a:p>
            <a:pPr>
              <a:lnSpc>
                <a:spcPct val="100000"/>
              </a:lnSpc>
            </a:pPr>
            <a:r>
              <a:rPr lang="en-US" sz="1500" dirty="0">
                <a:ea typeface="Source Sans Pro"/>
              </a:rPr>
              <a:t>Want to go to a restaurant but don’t know what the street name is? Here is a list of some of the popular streets in Tallahassee, along with great places to visit!</a:t>
            </a:r>
            <a:endParaRPr lang="en-US" sz="1500" dirty="0">
              <a:solidFill>
                <a:srgbClr val="FFFFFF">
                  <a:alpha val="60000"/>
                </a:srgbClr>
              </a:solidFill>
              <a:ea typeface="Source Sans Pro"/>
            </a:endParaRPr>
          </a:p>
          <a:p>
            <a:pPr>
              <a:lnSpc>
                <a:spcPct val="100000"/>
              </a:lnSpc>
            </a:pPr>
            <a:r>
              <a:rPr lang="en-US" sz="1500" dirty="0">
                <a:ea typeface="Source Sans Pro"/>
              </a:rPr>
              <a:t>1. Old Centerville rd. Old Centerville is an old road, dates  ate to the 19th century and located north of Tallahassee</a:t>
            </a:r>
            <a:endParaRPr lang="en-US" sz="1500" dirty="0">
              <a:solidFill>
                <a:srgbClr val="FFFFFF">
                  <a:alpha val="60000"/>
                </a:srgbClr>
              </a:solidFill>
              <a:ea typeface="Source Sans Pro"/>
            </a:endParaRPr>
          </a:p>
          <a:p>
            <a:pPr>
              <a:lnSpc>
                <a:spcPct val="100000"/>
              </a:lnSpc>
            </a:pPr>
            <a:r>
              <a:rPr lang="en-US" sz="1500" dirty="0">
                <a:ea typeface="Source Sans Pro"/>
              </a:rPr>
              <a:t>2. Miccosukee road.</a:t>
            </a:r>
            <a:endParaRPr lang="en-US" sz="1500" dirty="0">
              <a:solidFill>
                <a:srgbClr val="FFFFFF">
                  <a:alpha val="60000"/>
                </a:srgbClr>
              </a:solidFill>
              <a:ea typeface="Source Sans Pro"/>
            </a:endParaRPr>
          </a:p>
          <a:p>
            <a:pPr>
              <a:lnSpc>
                <a:spcPct val="100000"/>
              </a:lnSpc>
            </a:pPr>
            <a:r>
              <a:rPr lang="en-US" sz="1500" dirty="0">
                <a:ea typeface="Source Sans Pro"/>
              </a:rPr>
              <a:t>3. Old St. Augustine Rd. St Augustine road is a very old historical street, it has been there since the 1600's</a:t>
            </a:r>
            <a:endParaRPr lang="en-US" sz="1500" dirty="0">
              <a:solidFill>
                <a:srgbClr val="FFFFFF">
                  <a:alpha val="60000"/>
                </a:srgbClr>
              </a:solidFill>
              <a:ea typeface="Source Sans Pro"/>
            </a:endParaRPr>
          </a:p>
          <a:p>
            <a:pPr>
              <a:lnSpc>
                <a:spcPct val="100000"/>
              </a:lnSpc>
            </a:pPr>
            <a:r>
              <a:rPr lang="en-US" sz="1500" dirty="0">
                <a:solidFill>
                  <a:srgbClr val="FFFFFF">
                    <a:alpha val="60000"/>
                  </a:srgbClr>
                </a:solidFill>
                <a:ea typeface="Source Sans Pro"/>
              </a:rPr>
              <a:t>4. Museum of Florida History</a:t>
            </a:r>
          </a:p>
          <a:p>
            <a:pPr>
              <a:lnSpc>
                <a:spcPct val="100000"/>
              </a:lnSpc>
            </a:pPr>
            <a:r>
              <a:rPr lang="en-US" sz="1500" dirty="0">
                <a:solidFill>
                  <a:srgbClr val="FFFFFF">
                    <a:alpha val="60000"/>
                  </a:srgbClr>
                </a:solidFill>
                <a:ea typeface="Source Sans Pro"/>
              </a:rPr>
              <a:t>5. St. Marks national wildlife refuge</a:t>
            </a:r>
          </a:p>
        </p:txBody>
      </p:sp>
      <p:pic>
        <p:nvPicPr>
          <p:cNvPr id="4" name="Picture 4" descr="A picture containing outdoor, tree, sky, building&#10;&#10;Description automatically generated">
            <a:extLst>
              <a:ext uri="{FF2B5EF4-FFF2-40B4-BE49-F238E27FC236}">
                <a16:creationId xmlns:a16="http://schemas.microsoft.com/office/drawing/2014/main" id="{29FFAFCB-7174-4C9D-A4B8-CFABC8BFD19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30509" r="-1" b="2177"/>
          <a:stretch/>
        </p:blipFill>
        <p:spPr>
          <a:xfrm>
            <a:off x="4550899" y="10"/>
            <a:ext cx="7641102" cy="6857990"/>
          </a:xfrm>
          <a:custGeom>
            <a:avLst/>
            <a:gdLst/>
            <a:ahLst/>
            <a:cxnLst/>
            <a:rect l="l" t="t" r="r" b="b"/>
            <a:pathLst>
              <a:path w="7641102" h="6858000">
                <a:moveTo>
                  <a:pt x="0" y="0"/>
                </a:moveTo>
                <a:lnTo>
                  <a:pt x="7641102" y="0"/>
                </a:lnTo>
                <a:lnTo>
                  <a:pt x="7641102" y="6858000"/>
                </a:lnTo>
                <a:lnTo>
                  <a:pt x="0" y="6858000"/>
                </a:lnTo>
                <a:close/>
              </a:path>
            </a:pathLst>
          </a:custGeom>
        </p:spPr>
      </p:pic>
      <p:sp>
        <p:nvSpPr>
          <p:cNvPr id="12" name="Rectangle 11">
            <a:extLst>
              <a:ext uri="{FF2B5EF4-FFF2-40B4-BE49-F238E27FC236}">
                <a16:creationId xmlns:a16="http://schemas.microsoft.com/office/drawing/2014/main" id="{6FF3A87B-2255-45E0-A551-C11FAF932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0898" y="5773729"/>
            <a:ext cx="7641102"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 name="TextBox 4">
            <a:extLst>
              <a:ext uri="{FF2B5EF4-FFF2-40B4-BE49-F238E27FC236}">
                <a16:creationId xmlns:a16="http://schemas.microsoft.com/office/drawing/2014/main" id="{5EF731F9-A452-4CBF-B5ED-58FEAC750619}"/>
              </a:ext>
            </a:extLst>
          </p:cNvPr>
          <p:cNvSpPr txBox="1"/>
          <p:nvPr/>
        </p:nvSpPr>
        <p:spPr>
          <a:xfrm>
            <a:off x="9686186" y="6657945"/>
            <a:ext cx="2505814" cy="200055"/>
          </a:xfrm>
          <a:prstGeom prst="rect">
            <a:avLst/>
          </a:prstGeom>
          <a:solidFill>
            <a:srgbClr val="000000"/>
          </a:solidFill>
        </p:spPr>
        <p:txBody>
          <a:bodyPr wrap="none">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Source Sans Pro"/>
                <a:ea typeface="+mn-ea"/>
                <a:cs typeface="+mn-cs"/>
                <a:hlinkClick r:id="rId3">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Source Sans Pro"/>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Source Sans Pro"/>
                <a:ea typeface="+mn-ea"/>
                <a:cs typeface="+mn-cs"/>
                <a:hlinkClick r:id="rId4">
                  <a:extLst>
                    <a:ext uri="{A12FA001-AC4F-418D-AE19-62706E023703}">
                      <ahyp:hlinkClr xmlns:ahyp="http://schemas.microsoft.com/office/drawing/2018/hyperlinkcolor" val="tx"/>
                    </a:ext>
                  </a:extLst>
                </a:hlinkClick>
              </a:rPr>
              <a:t>CC BY-SA-NC</a:t>
            </a:r>
            <a:r>
              <a:rPr kumimoji="0" lang="en-US" sz="700" b="0" i="0" u="none" strike="noStrike" kern="1200" cap="none" spc="0" normalizeH="0" baseline="0" noProof="0">
                <a:ln>
                  <a:noFill/>
                </a:ln>
                <a:solidFill>
                  <a:srgbClr val="FFFFFF"/>
                </a:solidFill>
                <a:effectLst/>
                <a:uLnTx/>
                <a:uFillTx/>
                <a:latin typeface="Source Sans Pro"/>
                <a:ea typeface="+mn-ea"/>
                <a:cs typeface="+mn-cs"/>
              </a:rPr>
              <a:t>.</a:t>
            </a:r>
          </a:p>
        </p:txBody>
      </p:sp>
    </p:spTree>
    <p:extLst>
      <p:ext uri="{BB962C8B-B14F-4D97-AF65-F5344CB8AC3E}">
        <p14:creationId xmlns:p14="http://schemas.microsoft.com/office/powerpoint/2010/main" val="1047142613"/>
      </p:ext>
    </p:extLst>
  </p:cSld>
  <p:clrMapOvr>
    <a:masterClrMapping/>
  </p:clrMapOvr>
  <p:transition spd="slow" advClick="0" advTm="4000">
    <p:cove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2D24E-E667-4BED-A725-A14BF5626590}"/>
              </a:ext>
            </a:extLst>
          </p:cNvPr>
          <p:cNvSpPr>
            <a:spLocks noGrp="1"/>
          </p:cNvSpPr>
          <p:nvPr>
            <p:ph type="title"/>
          </p:nvPr>
        </p:nvSpPr>
        <p:spPr/>
        <p:txBody>
          <a:bodyPr/>
          <a:lstStyle/>
          <a:p>
            <a:r>
              <a:rPr lang="en-US"/>
              <a:t>Credits and information</a:t>
            </a:r>
          </a:p>
        </p:txBody>
      </p:sp>
      <p:sp>
        <p:nvSpPr>
          <p:cNvPr id="3" name="Content Placeholder 2">
            <a:extLst>
              <a:ext uri="{FF2B5EF4-FFF2-40B4-BE49-F238E27FC236}">
                <a16:creationId xmlns:a16="http://schemas.microsoft.com/office/drawing/2014/main" id="{C5C598D1-0C0A-4A10-A8CB-209211213313}"/>
              </a:ext>
            </a:extLst>
          </p:cNvPr>
          <p:cNvSpPr>
            <a:spLocks noGrp="1"/>
          </p:cNvSpPr>
          <p:nvPr>
            <p:ph idx="1"/>
          </p:nvPr>
        </p:nvSpPr>
        <p:spPr/>
        <p:txBody>
          <a:bodyPr vert="horz" wrap="square" lIns="0" tIns="0" rIns="0" bIns="0" rtlCol="0" anchor="t">
            <a:normAutofit/>
          </a:bodyPr>
          <a:lstStyle/>
          <a:p>
            <a:r>
              <a:rPr lang="en-US" dirty="0">
                <a:solidFill>
                  <a:srgbClr val="FFFFFF">
                    <a:alpha val="60000"/>
                  </a:srgbClr>
                </a:solidFill>
                <a:ea typeface="Source Sans Pro"/>
              </a:rPr>
              <a:t>News-press.com, coastal and marine laboratory, choosetallahassee.com, tripadivisor.com, Leon County.com, busytourist.com</a:t>
            </a:r>
          </a:p>
          <a:p>
            <a:pPr marL="0" indent="0">
              <a:buNone/>
            </a:pPr>
            <a:endParaRPr lang="en-US" dirty="0">
              <a:solidFill>
                <a:srgbClr val="FFFFFF">
                  <a:alpha val="60000"/>
                </a:srgbClr>
              </a:solidFill>
              <a:ea typeface="Source Sans Pro"/>
            </a:endParaRPr>
          </a:p>
        </p:txBody>
      </p:sp>
    </p:spTree>
    <p:extLst>
      <p:ext uri="{BB962C8B-B14F-4D97-AF65-F5344CB8AC3E}">
        <p14:creationId xmlns:p14="http://schemas.microsoft.com/office/powerpoint/2010/main" val="3921883153"/>
      </p:ext>
    </p:extLst>
  </p:cSld>
  <p:clrMapOvr>
    <a:masterClrMapping/>
  </p:clrMapOvr>
  <p:transition spd="slow" advClick="0" advTm="4000">
    <p:cove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3C994B4-9721-4148-9EEC-6793CECDE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3" y="-1"/>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F9D95E49-763A-4886-B038-82F734740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4CFF0AC4-A2FF-4129-AEF6-8049AF6A90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699899"/>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285EE6CD-C61E-4F22-9787-1ADF1D3EB2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0488705" y="699896"/>
            <a:ext cx="1699361" cy="5405515"/>
          </a:xfrm>
          <a:prstGeom prst="rect">
            <a:avLst/>
          </a:prstGeom>
          <a:solidFill>
            <a:schemeClr val="accent5">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srgbClr val="5B9BD5"/>
              </a:solidFill>
              <a:effectLst/>
              <a:uLnTx/>
              <a:uFillTx/>
              <a:latin typeface="Helvetica Neue Medium"/>
              <a:ea typeface="Helvetica Neue Medium"/>
              <a:cs typeface="Helvetica Neue Medium"/>
              <a:sym typeface="Helvetica Neue Medium"/>
            </a:endParaRPr>
          </a:p>
        </p:txBody>
      </p:sp>
      <p:cxnSp>
        <p:nvCxnSpPr>
          <p:cNvPr id="36" name="Straight Connector 35">
            <a:extLst>
              <a:ext uri="{FF2B5EF4-FFF2-40B4-BE49-F238E27FC236}">
                <a16:creationId xmlns:a16="http://schemas.microsoft.com/office/drawing/2014/main" id="{5D28AB17-F6FA-4C53-B3E3-D0A39D4A33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EFADC67-92A1-44FB-8691-D8CD71A21E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4" name="Picture 4" descr="A picture containing person, colorful&#10;&#10;Description automatically generated">
            <a:extLst>
              <a:ext uri="{FF2B5EF4-FFF2-40B4-BE49-F238E27FC236}">
                <a16:creationId xmlns:a16="http://schemas.microsoft.com/office/drawing/2014/main" id="{335A1D8C-4110-44CC-9FE5-CAC299F8B5AA}"/>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999" r="14501" b="2"/>
          <a:stretch/>
        </p:blipFill>
        <p:spPr>
          <a:xfrm>
            <a:off x="5957888" y="706438"/>
            <a:ext cx="5403850" cy="538956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TextBox 4">
            <a:extLst>
              <a:ext uri="{FF2B5EF4-FFF2-40B4-BE49-F238E27FC236}">
                <a16:creationId xmlns:a16="http://schemas.microsoft.com/office/drawing/2014/main" id="{0F8FB6ED-D621-475F-92A6-4D0BF64E5366}"/>
              </a:ext>
            </a:extLst>
          </p:cNvPr>
          <p:cNvSpPr txBox="1"/>
          <p:nvPr/>
        </p:nvSpPr>
        <p:spPr>
          <a:xfrm>
            <a:off x="5957888" y="5018088"/>
            <a:ext cx="5403850" cy="1077913"/>
          </a:xfrm>
          <a:prstGeom prst="rect">
            <a:avLst/>
          </a:prstGeom>
          <a:solidFill>
            <a:srgbClr val="000000">
              <a:alpha val="50000"/>
            </a:srgbClr>
          </a:solidFill>
          <a:ln>
            <a:noFill/>
          </a:ln>
        </p:spPr>
        <p:txBody>
          <a:bodyPr wrap="square"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0" i="0" u="none" strike="noStrike" kern="1200" cap="none" spc="0" normalizeH="0" baseline="0" noProof="0">
                <a:ln>
                  <a:noFill/>
                </a:ln>
                <a:solidFill>
                  <a:srgbClr val="FFFFFF"/>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This Photo</a:t>
            </a:r>
            <a:r>
              <a:rPr kumimoji="0" lang="en-US" sz="13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1300" b="0" i="0" u="none" strike="noStrike" kern="1200" cap="none" spc="0" normalizeH="0" baseline="0" noProof="0">
                <a:ln>
                  <a:noFill/>
                </a:ln>
                <a:solidFill>
                  <a:srgbClr val="FFFFFF"/>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CC BY-NC</a:t>
            </a:r>
            <a:r>
              <a:rPr kumimoji="0" lang="en-US" sz="1300" b="0" i="0" u="none" strike="noStrike" kern="1200" cap="none" spc="0" normalizeH="0" baseline="0" noProof="0">
                <a:ln>
                  <a:noFill/>
                </a:ln>
                <a:solidFill>
                  <a:srgbClr val="FFFFFF"/>
                </a:solidFill>
                <a:effectLst/>
                <a:uLnTx/>
                <a:uFillTx/>
                <a:latin typeface="Calibri" panose="020F0502020204030204"/>
                <a:ea typeface="+mn-ea"/>
                <a:cs typeface="+mn-cs"/>
              </a:rPr>
              <a:t>.</a:t>
            </a:r>
          </a:p>
        </p:txBody>
      </p:sp>
      <p:sp>
        <p:nvSpPr>
          <p:cNvPr id="2" name="Title 1"/>
          <p:cNvSpPr>
            <a:spLocks noGrp="1"/>
          </p:cNvSpPr>
          <p:nvPr>
            <p:ph type="ctrTitle"/>
          </p:nvPr>
        </p:nvSpPr>
        <p:spPr>
          <a:xfrm>
            <a:off x="422898" y="576263"/>
            <a:ext cx="4669055" cy="2967606"/>
          </a:xfrm>
        </p:spPr>
        <p:txBody>
          <a:bodyPr anchor="b">
            <a:normAutofit/>
          </a:bodyPr>
          <a:lstStyle/>
          <a:p>
            <a:pPr algn="l"/>
            <a:br>
              <a:rPr lang="en-US" sz="4800">
                <a:cs typeface="Calibri Light"/>
              </a:rPr>
            </a:br>
            <a:r>
              <a:rPr lang="en-US" sz="4800">
                <a:cs typeface="Calibri Light"/>
              </a:rPr>
              <a:t>Native Americans  of Tallahassee</a:t>
            </a:r>
            <a:endParaRPr lang="en-US" sz="4800"/>
          </a:p>
        </p:txBody>
      </p:sp>
      <p:sp>
        <p:nvSpPr>
          <p:cNvPr id="3" name="Subtitle 2"/>
          <p:cNvSpPr>
            <a:spLocks noGrp="1"/>
          </p:cNvSpPr>
          <p:nvPr>
            <p:ph type="subTitle" idx="1"/>
          </p:nvPr>
        </p:nvSpPr>
        <p:spPr>
          <a:xfrm>
            <a:off x="422898" y="3764975"/>
            <a:ext cx="4669055" cy="2192683"/>
          </a:xfrm>
        </p:spPr>
        <p:txBody>
          <a:bodyPr vert="horz" lIns="91440" tIns="45720" rIns="91440" bIns="45720" rtlCol="0">
            <a:normAutofit/>
          </a:bodyPr>
          <a:lstStyle/>
          <a:p>
            <a:pPr algn="l"/>
            <a:r>
              <a:rPr lang="en-US">
                <a:cs typeface="Calibri"/>
              </a:rPr>
              <a:t>From Emma Modafferi and Harper Whitaker</a:t>
            </a:r>
          </a:p>
          <a:p>
            <a:pPr algn="l"/>
            <a:r>
              <a:rPr lang="en-US">
                <a:cs typeface="Calibri"/>
              </a:rPr>
              <a:t>5th period Lowery</a:t>
            </a:r>
          </a:p>
        </p:txBody>
      </p:sp>
    </p:spTree>
    <p:extLst>
      <p:ext uri="{BB962C8B-B14F-4D97-AF65-F5344CB8AC3E}">
        <p14:creationId xmlns:p14="http://schemas.microsoft.com/office/powerpoint/2010/main" val="3472181984"/>
      </p:ext>
    </p:extLst>
  </p:cSld>
  <p:clrMapOvr>
    <a:masterClrMapping/>
  </p:clrMapOvr>
  <p:transition spd="slow" advClick="0" advTm="4000">
    <p:cove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A picture containing sky, outdoor, crowd&#10;&#10;Description automatically generated">
            <a:extLst>
              <a:ext uri="{FF2B5EF4-FFF2-40B4-BE49-F238E27FC236}">
                <a16:creationId xmlns:a16="http://schemas.microsoft.com/office/drawing/2014/main" id="{44C9883D-1619-49E2-BA26-FF1BF08BAA54}"/>
              </a:ext>
            </a:extLst>
          </p:cNvPr>
          <p:cNvPicPr>
            <a:picLocks noChangeAspect="1"/>
          </p:cNvPicPr>
          <p:nvPr/>
        </p:nvPicPr>
        <p:blipFill rotWithShape="1">
          <a:blip r:embed="rId2">
            <a:alphaModFix amt="35000"/>
            <a:extLst>
              <a:ext uri="{837473B0-CC2E-450A-ABE3-18F120FF3D39}">
                <a1611:picAttrSrcUrl xmlns:a1611="http://schemas.microsoft.com/office/drawing/2016/11/main" r:id="rId3"/>
              </a:ext>
            </a:extLst>
          </a:blip>
          <a:srcRect l="23521" r="31590"/>
          <a:stretch/>
        </p:blipFill>
        <p:spPr>
          <a:xfrm>
            <a:off x="20" y="1"/>
            <a:ext cx="12191980" cy="6857999"/>
          </a:xfrm>
          <a:prstGeom prst="rect">
            <a:avLst/>
          </a:prstGeom>
        </p:spPr>
      </p:pic>
      <p:sp>
        <p:nvSpPr>
          <p:cNvPr id="2" name="Title 1">
            <a:extLst>
              <a:ext uri="{FF2B5EF4-FFF2-40B4-BE49-F238E27FC236}">
                <a16:creationId xmlns:a16="http://schemas.microsoft.com/office/drawing/2014/main" id="{58A29661-26EB-4267-ACC2-134ED2E1DBE4}"/>
              </a:ext>
            </a:extLst>
          </p:cNvPr>
          <p:cNvSpPr>
            <a:spLocks noGrp="1"/>
          </p:cNvSpPr>
          <p:nvPr>
            <p:ph type="title"/>
          </p:nvPr>
        </p:nvSpPr>
        <p:spPr>
          <a:xfrm>
            <a:off x="838201" y="1065862"/>
            <a:ext cx="3313164" cy="4726276"/>
          </a:xfrm>
        </p:spPr>
        <p:txBody>
          <a:bodyPr>
            <a:normAutofit/>
          </a:bodyPr>
          <a:lstStyle/>
          <a:p>
            <a:pPr algn="r"/>
            <a:r>
              <a:rPr lang="en-US" sz="4000">
                <a:solidFill>
                  <a:srgbClr val="FFFFFF"/>
                </a:solidFill>
                <a:cs typeface="Calibri Light"/>
              </a:rPr>
              <a:t>Tallahassee History </a:t>
            </a:r>
            <a:endParaRPr lang="en-US" sz="4000">
              <a:solidFill>
                <a:srgbClr val="FFFFFF"/>
              </a:solidFill>
            </a:endParaRPr>
          </a:p>
        </p:txBody>
      </p:sp>
      <p:cxnSp>
        <p:nvCxnSpPr>
          <p:cNvPr id="28" name="Straight Connector 27">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C5DD9BD-94CA-4112-BF7B-9AB271A2EA18}"/>
              </a:ext>
            </a:extLst>
          </p:cNvPr>
          <p:cNvSpPr>
            <a:spLocks noGrp="1"/>
          </p:cNvSpPr>
          <p:nvPr>
            <p:ph idx="1"/>
          </p:nvPr>
        </p:nvSpPr>
        <p:spPr>
          <a:xfrm>
            <a:off x="5155379" y="1065862"/>
            <a:ext cx="5744685" cy="4726276"/>
          </a:xfrm>
        </p:spPr>
        <p:txBody>
          <a:bodyPr vert="horz" lIns="91440" tIns="45720" rIns="91440" bIns="45720" rtlCol="0" anchor="ctr">
            <a:normAutofit/>
          </a:bodyPr>
          <a:lstStyle/>
          <a:p>
            <a:endParaRPr lang="en-US" sz="1600">
              <a:solidFill>
                <a:srgbClr val="FFFFFF"/>
              </a:solidFill>
              <a:cs typeface="Calibri"/>
            </a:endParaRPr>
          </a:p>
          <a:p>
            <a:pPr marL="0" indent="0">
              <a:buNone/>
            </a:pPr>
            <a:r>
              <a:rPr lang="en-US" sz="1600">
                <a:solidFill>
                  <a:srgbClr val="FFFFFF"/>
                </a:solidFill>
                <a:cs typeface="Calibri"/>
              </a:rPr>
              <a:t>Tallahassee was found In 1821.</a:t>
            </a:r>
          </a:p>
          <a:p>
            <a:r>
              <a:rPr lang="en-US" sz="1600">
                <a:solidFill>
                  <a:srgbClr val="FFFFFF"/>
                </a:solidFill>
                <a:cs typeface="Calibri"/>
              </a:rPr>
              <a:t>It was found by John Lee Williams and Dr. William Simmons.</a:t>
            </a:r>
          </a:p>
          <a:p>
            <a:r>
              <a:rPr lang="en-US" sz="1600">
                <a:solidFill>
                  <a:srgbClr val="FFFFFF"/>
                </a:solidFill>
                <a:cs typeface="Calibri"/>
              </a:rPr>
              <a:t>The four tribes were Calusa, Ais, Yemasee, and Creek.</a:t>
            </a:r>
          </a:p>
          <a:p>
            <a:r>
              <a:rPr lang="en-US" sz="1600">
                <a:solidFill>
                  <a:srgbClr val="FFFFFF"/>
                </a:solidFill>
                <a:cs typeface="Calibri"/>
              </a:rPr>
              <a:t>Yamasee went to war with Cherokee tribe.</a:t>
            </a:r>
          </a:p>
          <a:p>
            <a:r>
              <a:rPr lang="en-US" sz="1600">
                <a:solidFill>
                  <a:srgbClr val="FFFFFF"/>
                </a:solidFill>
                <a:cs typeface="Calibri"/>
              </a:rPr>
              <a:t>The Calusa lived in the southwest coast.</a:t>
            </a:r>
          </a:p>
          <a:p>
            <a:r>
              <a:rPr lang="en-US" sz="1600">
                <a:solidFill>
                  <a:srgbClr val="FFFFFF"/>
                </a:solidFill>
                <a:cs typeface="Calibri"/>
              </a:rPr>
              <a:t>The Ais tribe lived near Cape Canavral and the Indian River.</a:t>
            </a:r>
          </a:p>
          <a:p>
            <a:r>
              <a:rPr lang="en-US" sz="1600">
                <a:solidFill>
                  <a:srgbClr val="FFFFFF"/>
                </a:solidFill>
                <a:cs typeface="Calibri"/>
              </a:rPr>
              <a:t>The Yemasee tribe lived near the Savannah River and in the northeastern.</a:t>
            </a:r>
          </a:p>
          <a:p>
            <a:r>
              <a:rPr lang="en-US" sz="1600">
                <a:solidFill>
                  <a:srgbClr val="FFFFFF"/>
                </a:solidFill>
                <a:cs typeface="Calibri"/>
              </a:rPr>
              <a:t>The creek tribe lived in the intersection of Coosa and by the Tallapoosa River in Montgomery.</a:t>
            </a:r>
          </a:p>
          <a:p>
            <a:r>
              <a:rPr lang="en-US" sz="1600">
                <a:solidFill>
                  <a:srgbClr val="FFFFFF"/>
                </a:solidFill>
                <a:cs typeface="Calibri"/>
              </a:rPr>
              <a:t>The Creeks died captured or killed and sold as slaves.</a:t>
            </a:r>
          </a:p>
          <a:p>
            <a:r>
              <a:rPr lang="en-US" sz="1600">
                <a:solidFill>
                  <a:srgbClr val="FFFFFF"/>
                </a:solidFill>
                <a:cs typeface="Calibri"/>
              </a:rPr>
              <a:t>The Yamasee were defeated by Governor Craven. </a:t>
            </a:r>
          </a:p>
          <a:p>
            <a:r>
              <a:rPr lang="en-US" sz="1600">
                <a:solidFill>
                  <a:srgbClr val="FFFFFF"/>
                </a:solidFill>
                <a:cs typeface="Calibri"/>
              </a:rPr>
              <a:t>The Calusa tribe were captured and sold as slaves.</a:t>
            </a:r>
          </a:p>
          <a:p>
            <a:endParaRPr lang="en-US" sz="1600">
              <a:solidFill>
                <a:srgbClr val="FFFFFF"/>
              </a:solidFill>
              <a:cs typeface="Calibri"/>
            </a:endParaRPr>
          </a:p>
          <a:p>
            <a:endParaRPr lang="en-US" sz="1600">
              <a:solidFill>
                <a:srgbClr val="FFFFFF"/>
              </a:solidFill>
              <a:cs typeface="Calibri"/>
            </a:endParaRPr>
          </a:p>
          <a:p>
            <a:endParaRPr lang="en-US" sz="1600">
              <a:solidFill>
                <a:srgbClr val="FFFFFF"/>
              </a:solidFill>
              <a:cs typeface="Calibri"/>
            </a:endParaRPr>
          </a:p>
        </p:txBody>
      </p:sp>
      <p:sp>
        <p:nvSpPr>
          <p:cNvPr id="5" name="TextBox 4">
            <a:extLst>
              <a:ext uri="{FF2B5EF4-FFF2-40B4-BE49-F238E27FC236}">
                <a16:creationId xmlns:a16="http://schemas.microsoft.com/office/drawing/2014/main" id="{2AE76805-B0AC-46EF-8F51-5A8C36ED9EC6}"/>
              </a:ext>
            </a:extLst>
          </p:cNvPr>
          <p:cNvSpPr txBox="1"/>
          <p:nvPr/>
        </p:nvSpPr>
        <p:spPr>
          <a:xfrm>
            <a:off x="9870532" y="6657945"/>
            <a:ext cx="2321468" cy="200055"/>
          </a:xfrm>
          <a:prstGeom prst="rect">
            <a:avLst/>
          </a:prstGeom>
          <a:solidFill>
            <a:srgbClr val="000000"/>
          </a:solidFill>
        </p:spPr>
        <p:txBody>
          <a:bodyPr wrap="none">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CC BY-SA</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419293265"/>
      </p:ext>
    </p:extLst>
  </p:cSld>
  <p:clrMapOvr>
    <a:overrideClrMapping bg1="dk1" tx1="lt1" bg2="dk2" tx2="lt2" accent1="accent1" accent2="accent2" accent3="accent3" accent4="accent4" accent5="accent5" accent6="accent6" hlink="hlink" folHlink="folHlink"/>
  </p:clrMapOvr>
  <p:transition spd="slow" advClick="0" advTm="4000">
    <p:cover/>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8EF5D-2BC4-44A0-A7AD-5836CCA2525F}"/>
              </a:ext>
            </a:extLst>
          </p:cNvPr>
          <p:cNvSpPr>
            <a:spLocks noGrp="1"/>
          </p:cNvSpPr>
          <p:nvPr>
            <p:ph type="title"/>
          </p:nvPr>
        </p:nvSpPr>
        <p:spPr>
          <a:xfrm>
            <a:off x="762001" y="803325"/>
            <a:ext cx="5314536" cy="1325563"/>
          </a:xfrm>
        </p:spPr>
        <p:txBody>
          <a:bodyPr>
            <a:normAutofit/>
          </a:bodyPr>
          <a:lstStyle/>
          <a:p>
            <a:r>
              <a:rPr lang="en-US">
                <a:cs typeface="Calibri Light"/>
              </a:rPr>
              <a:t>Museum of Florida History </a:t>
            </a:r>
          </a:p>
        </p:txBody>
      </p:sp>
      <p:sp>
        <p:nvSpPr>
          <p:cNvPr id="3" name="Content Placeholder 2">
            <a:extLst>
              <a:ext uri="{FF2B5EF4-FFF2-40B4-BE49-F238E27FC236}">
                <a16:creationId xmlns:a16="http://schemas.microsoft.com/office/drawing/2014/main" id="{918A9526-E973-403E-9A57-DBBEA1B891EE}"/>
              </a:ext>
            </a:extLst>
          </p:cNvPr>
          <p:cNvSpPr>
            <a:spLocks noGrp="1"/>
          </p:cNvSpPr>
          <p:nvPr>
            <p:ph idx="1"/>
          </p:nvPr>
        </p:nvSpPr>
        <p:spPr>
          <a:xfrm>
            <a:off x="762000" y="2279018"/>
            <a:ext cx="5314543" cy="3375920"/>
          </a:xfrm>
        </p:spPr>
        <p:txBody>
          <a:bodyPr vert="horz" lIns="91440" tIns="45720" rIns="91440" bIns="45720" rtlCol="0" anchor="t">
            <a:normAutofit/>
          </a:bodyPr>
          <a:lstStyle/>
          <a:p>
            <a:r>
              <a:rPr lang="en-US" sz="1800">
                <a:cs typeface="Calibri"/>
              </a:rPr>
              <a:t>You should visit the Museum of Florida History because first they talk about history and pre-history </a:t>
            </a:r>
          </a:p>
          <a:p>
            <a:r>
              <a:rPr lang="en-US" sz="1800">
                <a:cs typeface="Calibri"/>
              </a:rPr>
              <a:t>Second. </a:t>
            </a:r>
            <a:r>
              <a:rPr lang="en-US" sz="1800">
                <a:ea typeface="+mn-lt"/>
                <a:cs typeface="+mn-lt"/>
              </a:rPr>
              <a:t>Opened in 1977, the Museum of Florida History collects, preserves, exhibits, and interprets evidence of past and present cultures in Florida, and promotes knowledge and appreciation of this heritage.</a:t>
            </a:r>
          </a:p>
          <a:p>
            <a:r>
              <a:rPr lang="en-US" sz="1800">
                <a:ea typeface="+mn-lt"/>
                <a:cs typeface="+mn-lt"/>
              </a:rPr>
              <a:t>Last . Through exhibits, educational programs, research, and collections, the Museum reflects the ways that people have shaped and reacted to their cultural and natural environments.</a:t>
            </a:r>
          </a:p>
          <a:p>
            <a:endParaRPr lang="en-US" sz="1800">
              <a:ea typeface="+mn-lt"/>
              <a:cs typeface="+mn-lt"/>
            </a:endParaRPr>
          </a:p>
          <a:p>
            <a:endParaRPr lang="en-US" sz="1800">
              <a:ea typeface="+mn-lt"/>
              <a:cs typeface="+mn-lt"/>
            </a:endParaRPr>
          </a:p>
        </p:txBody>
      </p:sp>
      <p:sp>
        <p:nvSpPr>
          <p:cNvPr id="25" name="Freeform: Shape 24">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A picture containing reptile, dinosaur, indoor&#10;&#10;Description automatically generated">
            <a:extLst>
              <a:ext uri="{FF2B5EF4-FFF2-40B4-BE49-F238E27FC236}">
                <a16:creationId xmlns:a16="http://schemas.microsoft.com/office/drawing/2014/main" id="{6932CABF-C3FA-40A3-A552-8F26E07BB880}"/>
              </a:ext>
            </a:extLst>
          </p:cNvPr>
          <p:cNvPicPr>
            <a:picLocks noChangeAspect="1"/>
          </p:cNvPicPr>
          <p:nvPr/>
        </p:nvPicPr>
        <p:blipFill rotWithShape="1">
          <a:blip r:embed="rId2"/>
          <a:srcRect l="6070" r="25846"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255769848"/>
      </p:ext>
    </p:extLst>
  </p:cSld>
  <p:clrMapOvr>
    <a:overrideClrMapping bg1="dk1" tx1="lt1" bg2="dk2" tx2="lt2" accent1="accent1" accent2="accent2" accent3="accent3" accent4="accent4" accent5="accent5" accent6="accent6" hlink="hlink" folHlink="folHlink"/>
  </p:clrMapOvr>
  <p:transition spd="slow" advClick="0" advTm="4000">
    <p:cove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8" name="Freeform: Shape 3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3A8A52D-A15B-417A-BC20-DA98DFA98C93}"/>
              </a:ext>
            </a:extLst>
          </p:cNvPr>
          <p:cNvSpPr>
            <a:spLocks noGrp="1"/>
          </p:cNvSpPr>
          <p:nvPr>
            <p:ph type="title"/>
          </p:nvPr>
        </p:nvSpPr>
        <p:spPr>
          <a:xfrm>
            <a:off x="2311147" y="365760"/>
            <a:ext cx="7569706" cy="1288238"/>
          </a:xfrm>
        </p:spPr>
        <p:txBody>
          <a:bodyPr anchor="ctr">
            <a:normAutofit/>
          </a:bodyPr>
          <a:lstStyle/>
          <a:p>
            <a:pPr algn="ctr"/>
            <a:r>
              <a:rPr lang="en-US">
                <a:cs typeface="Calibri Light"/>
              </a:rPr>
              <a:t>Location/Climate </a:t>
            </a:r>
            <a:endParaRPr lang="en-US"/>
          </a:p>
        </p:txBody>
      </p:sp>
      <p:sp>
        <p:nvSpPr>
          <p:cNvPr id="3" name="Content Placeholder 2">
            <a:extLst>
              <a:ext uri="{FF2B5EF4-FFF2-40B4-BE49-F238E27FC236}">
                <a16:creationId xmlns:a16="http://schemas.microsoft.com/office/drawing/2014/main" id="{7BCF5B8F-8DC0-412C-BD9F-776E82224BF8}"/>
              </a:ext>
            </a:extLst>
          </p:cNvPr>
          <p:cNvSpPr>
            <a:spLocks noGrp="1"/>
          </p:cNvSpPr>
          <p:nvPr>
            <p:ph idx="1"/>
          </p:nvPr>
        </p:nvSpPr>
        <p:spPr>
          <a:xfrm>
            <a:off x="2165569" y="1956816"/>
            <a:ext cx="7860863" cy="4024884"/>
          </a:xfrm>
        </p:spPr>
        <p:txBody>
          <a:bodyPr vert="horz" lIns="91440" tIns="45720" rIns="91440" bIns="45720" rtlCol="0" anchor="t">
            <a:normAutofit/>
          </a:bodyPr>
          <a:lstStyle/>
          <a:p>
            <a:r>
              <a:rPr lang="en-US" sz="2200">
                <a:cs typeface="Calibri"/>
              </a:rPr>
              <a:t>The location of Tallahassee is 30.4383N and 84.2807W</a:t>
            </a:r>
          </a:p>
          <a:p>
            <a:r>
              <a:rPr lang="en-US" sz="2200">
                <a:cs typeface="Calibri"/>
              </a:rPr>
              <a:t>The three closet cities to Tallahassee is Springfield FL, Panama City FL, Lake City FL. </a:t>
            </a:r>
          </a:p>
          <a:p>
            <a:r>
              <a:rPr lang="en-US" sz="2200">
                <a:cs typeface="Calibri"/>
              </a:rPr>
              <a:t>It is not mountainous</a:t>
            </a:r>
          </a:p>
          <a:p>
            <a:r>
              <a:rPr lang="en-US" sz="2200">
                <a:cs typeface="Calibri"/>
              </a:rPr>
              <a:t>It's not a prairie.</a:t>
            </a:r>
          </a:p>
          <a:p>
            <a:r>
              <a:rPr lang="en-US" sz="2200">
                <a:cs typeface="Calibri"/>
              </a:rPr>
              <a:t>The average rainfall is 58.7in</a:t>
            </a:r>
          </a:p>
          <a:p>
            <a:r>
              <a:rPr lang="en-US" sz="2200">
                <a:cs typeface="Calibri"/>
              </a:rPr>
              <a:t>It is usually humid in some months.</a:t>
            </a:r>
          </a:p>
          <a:p>
            <a:r>
              <a:rPr lang="en-US" sz="2200">
                <a:cs typeface="Calibri"/>
              </a:rPr>
              <a:t>In the winter wear at least pants and a short sleeve shirt with a jacket /and in the summer wear shorts and a tank top or a shirt sleeve shirt with flip flops. </a:t>
            </a:r>
          </a:p>
          <a:p>
            <a:endParaRPr lang="en-US" sz="2200">
              <a:cs typeface="Calibri"/>
            </a:endParaRPr>
          </a:p>
        </p:txBody>
      </p:sp>
    </p:spTree>
    <p:extLst>
      <p:ext uri="{BB962C8B-B14F-4D97-AF65-F5344CB8AC3E}">
        <p14:creationId xmlns:p14="http://schemas.microsoft.com/office/powerpoint/2010/main" val="4260647831"/>
      </p:ext>
    </p:extLst>
  </p:cSld>
  <p:clrMapOvr>
    <a:overrideClrMapping bg1="dk1" tx1="lt1" bg2="dk2" tx2="lt2" accent1="accent1" accent2="accent2" accent3="accent3" accent4="accent4" accent5="accent5" accent6="accent6" hlink="hlink" folHlink="folHlink"/>
  </p:clrMapOvr>
  <p:transition spd="slow" advClick="0" advTm="4000">
    <p:cove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Map&#10;&#10;Description automatically generated">
            <a:extLst>
              <a:ext uri="{FF2B5EF4-FFF2-40B4-BE49-F238E27FC236}">
                <a16:creationId xmlns:a16="http://schemas.microsoft.com/office/drawing/2014/main" id="{494700DD-5862-4757-87A4-2686E02CAB71}"/>
              </a:ext>
            </a:extLst>
          </p:cNvPr>
          <p:cNvPicPr>
            <a:picLocks noGrp="1" noChangeAspect="1"/>
          </p:cNvPicPr>
          <p:nvPr>
            <p:ph idx="1"/>
          </p:nvPr>
        </p:nvPicPr>
        <p:blipFill rotWithShape="1">
          <a:blip r:embed="rId2"/>
          <a:srcRect t="3724" b="2526"/>
          <a:stretch/>
        </p:blipFill>
        <p:spPr>
          <a:xfrm>
            <a:off x="812799" y="457200"/>
            <a:ext cx="10566401" cy="5943600"/>
          </a:xfrm>
          <a:prstGeom prst="rect">
            <a:avLst/>
          </a:prstGeom>
        </p:spPr>
      </p:pic>
    </p:spTree>
    <p:extLst>
      <p:ext uri="{BB962C8B-B14F-4D97-AF65-F5344CB8AC3E}">
        <p14:creationId xmlns:p14="http://schemas.microsoft.com/office/powerpoint/2010/main" val="4098827711"/>
      </p:ext>
    </p:extLst>
  </p:cSld>
  <p:clrMapOvr>
    <a:masterClrMapping/>
  </p:clrMapOvr>
  <p:transition spd="slow" advClick="0" advTm="4000">
    <p:cover/>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large crowd of people&#10;&#10;Description automatically generated">
            <a:extLst>
              <a:ext uri="{FF2B5EF4-FFF2-40B4-BE49-F238E27FC236}">
                <a16:creationId xmlns:a16="http://schemas.microsoft.com/office/drawing/2014/main" id="{7C56AD02-3F06-41F1-A690-593701632ABE}"/>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7569" r="16791" b="-1"/>
          <a:stretch/>
        </p:blipFill>
        <p:spPr>
          <a:xfrm>
            <a:off x="4117521" y="10"/>
            <a:ext cx="8074479" cy="6857990"/>
          </a:xfrm>
          <a:prstGeom prst="rect">
            <a:avLst/>
          </a:prstGeom>
        </p:spPr>
      </p:pic>
      <p:sp>
        <p:nvSpPr>
          <p:cNvPr id="17" name="Freeform: Shape 16">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D24D8C6-6C4C-4131-AAD7-51108B05BB18}"/>
              </a:ext>
            </a:extLst>
          </p:cNvPr>
          <p:cNvSpPr>
            <a:spLocks noGrp="1"/>
          </p:cNvSpPr>
          <p:nvPr>
            <p:ph type="title"/>
          </p:nvPr>
        </p:nvSpPr>
        <p:spPr>
          <a:xfrm>
            <a:off x="804672" y="365125"/>
            <a:ext cx="5266155" cy="1325563"/>
          </a:xfrm>
        </p:spPr>
        <p:txBody>
          <a:bodyPr>
            <a:normAutofit/>
          </a:bodyPr>
          <a:lstStyle/>
          <a:p>
            <a:r>
              <a:rPr lang="en-US" sz="3700">
                <a:cs typeface="Calibri Light"/>
              </a:rPr>
              <a:t>.</a:t>
            </a:r>
            <a:br>
              <a:rPr lang="en-US" sz="3700">
                <a:cs typeface="Calibri Light"/>
              </a:rPr>
            </a:br>
            <a:r>
              <a:rPr lang="en-US" sz="3700">
                <a:cs typeface="Calibri Light"/>
              </a:rPr>
              <a:t>Population of Tallahassee</a:t>
            </a:r>
          </a:p>
        </p:txBody>
      </p:sp>
      <p:sp>
        <p:nvSpPr>
          <p:cNvPr id="3" name="Content Placeholder 2">
            <a:extLst>
              <a:ext uri="{FF2B5EF4-FFF2-40B4-BE49-F238E27FC236}">
                <a16:creationId xmlns:a16="http://schemas.microsoft.com/office/drawing/2014/main" id="{5A7EED36-4592-4B0B-B129-F5B327E945F6}"/>
              </a:ext>
            </a:extLst>
          </p:cNvPr>
          <p:cNvSpPr>
            <a:spLocks noGrp="1"/>
          </p:cNvSpPr>
          <p:nvPr>
            <p:ph idx="1"/>
          </p:nvPr>
        </p:nvSpPr>
        <p:spPr>
          <a:xfrm>
            <a:off x="804672" y="2022601"/>
            <a:ext cx="3941499" cy="4154361"/>
          </a:xfrm>
        </p:spPr>
        <p:txBody>
          <a:bodyPr vert="horz" lIns="91440" tIns="45720" rIns="91440" bIns="45720" rtlCol="0">
            <a:normAutofit/>
          </a:bodyPr>
          <a:lstStyle/>
          <a:p>
            <a:r>
              <a:rPr lang="en-US" sz="2000">
                <a:cs typeface="Calibri"/>
              </a:rPr>
              <a:t>The current population in Tallahassee is 294,357</a:t>
            </a:r>
          </a:p>
          <a:p>
            <a:r>
              <a:rPr lang="en-US" sz="2000">
                <a:cs typeface="Calibri"/>
              </a:rPr>
              <a:t>The population of white people in Tallahassee is 56.23%</a:t>
            </a:r>
          </a:p>
          <a:p>
            <a:r>
              <a:rPr lang="en-US" sz="2000">
                <a:ea typeface="+mn-lt"/>
                <a:cs typeface="+mn-lt"/>
              </a:rPr>
              <a:t> Black or African American: 35.02%</a:t>
            </a:r>
          </a:p>
          <a:p>
            <a:r>
              <a:rPr lang="en-US" sz="2000">
                <a:ea typeface="+mn-lt"/>
                <a:cs typeface="+mn-lt"/>
              </a:rPr>
              <a:t>Asian: 4.55%</a:t>
            </a:r>
            <a:endParaRPr lang="en-US" sz="2000">
              <a:cs typeface="Calibri"/>
            </a:endParaRPr>
          </a:p>
        </p:txBody>
      </p:sp>
      <p:sp>
        <p:nvSpPr>
          <p:cNvPr id="5" name="TextBox 4">
            <a:extLst>
              <a:ext uri="{FF2B5EF4-FFF2-40B4-BE49-F238E27FC236}">
                <a16:creationId xmlns:a16="http://schemas.microsoft.com/office/drawing/2014/main" id="{08B6A163-6C01-43FB-A1F6-334CDCAF89E4}"/>
              </a:ext>
            </a:extLst>
          </p:cNvPr>
          <p:cNvSpPr txBox="1"/>
          <p:nvPr/>
        </p:nvSpPr>
        <p:spPr>
          <a:xfrm>
            <a:off x="9990756" y="6657945"/>
            <a:ext cx="2201244" cy="200055"/>
          </a:xfrm>
          <a:prstGeom prst="rect">
            <a:avLst/>
          </a:prstGeom>
          <a:solidFill>
            <a:srgbClr val="000000"/>
          </a:solidFill>
        </p:spPr>
        <p:txBody>
          <a:bodyPr wrap="none">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CC BY</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299346582"/>
      </p:ext>
    </p:extLst>
  </p:cSld>
  <p:clrMapOvr>
    <a:overrideClrMapping bg1="dk1" tx1="lt1" bg2="dk2" tx2="lt2" accent1="accent1" accent2="accent2" accent3="accent3" accent4="accent4" accent5="accent5" accent6="accent6" hlink="hlink" folHlink="folHlink"/>
  </p:clrMapOvr>
  <p:transition spd="slow" advClick="0" advTm="4000">
    <p:cover/>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71AD0DBD-42EF-4076-BED1-A748B61345D0}"/>
              </a:ext>
            </a:extLst>
          </p:cNvPr>
          <p:cNvPicPr>
            <a:picLocks noChangeAspect="1"/>
          </p:cNvPicPr>
          <p:nvPr/>
        </p:nvPicPr>
        <p:blipFill rotWithShape="1">
          <a:blip r:embed="rId2"/>
          <a:srcRect l="25"/>
          <a:stretch/>
        </p:blipFill>
        <p:spPr>
          <a:xfrm>
            <a:off x="20" y="10"/>
            <a:ext cx="12188932" cy="6857990"/>
          </a:xfrm>
          <a:prstGeom prst="rect">
            <a:avLst/>
          </a:prstGeom>
        </p:spPr>
      </p:pic>
      <p:sp>
        <p:nvSpPr>
          <p:cNvPr id="9" name="Freeform: Shape 8">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D5086DC-0CAC-4017-89C2-3476E3FAB926}"/>
              </a:ext>
            </a:extLst>
          </p:cNvPr>
          <p:cNvSpPr>
            <a:spLocks noGrp="1"/>
          </p:cNvSpPr>
          <p:nvPr>
            <p:ph type="title"/>
          </p:nvPr>
        </p:nvSpPr>
        <p:spPr>
          <a:xfrm>
            <a:off x="618062" y="4185749"/>
            <a:ext cx="9265771" cy="622836"/>
          </a:xfrm>
        </p:spPr>
        <p:txBody>
          <a:bodyPr>
            <a:normAutofit/>
          </a:bodyPr>
          <a:lstStyle/>
          <a:p>
            <a:r>
              <a:rPr lang="en-US" sz="3600">
                <a:cs typeface="Calibri Light"/>
              </a:rPr>
              <a:t>Apalachee Parkway</a:t>
            </a:r>
          </a:p>
        </p:txBody>
      </p:sp>
      <p:sp>
        <p:nvSpPr>
          <p:cNvPr id="3" name="Content Placeholder 2">
            <a:extLst>
              <a:ext uri="{FF2B5EF4-FFF2-40B4-BE49-F238E27FC236}">
                <a16:creationId xmlns:a16="http://schemas.microsoft.com/office/drawing/2014/main" id="{ED87E747-A518-4057-A3DD-B4BF315B4F47}"/>
              </a:ext>
            </a:extLst>
          </p:cNvPr>
          <p:cNvSpPr>
            <a:spLocks noGrp="1"/>
          </p:cNvSpPr>
          <p:nvPr>
            <p:ph idx="1"/>
          </p:nvPr>
        </p:nvSpPr>
        <p:spPr>
          <a:xfrm>
            <a:off x="618063" y="4856921"/>
            <a:ext cx="9565028" cy="1249240"/>
          </a:xfrm>
        </p:spPr>
        <p:txBody>
          <a:bodyPr vert="horz" lIns="91440" tIns="45720" rIns="91440" bIns="45720" rtlCol="0">
            <a:normAutofit/>
          </a:bodyPr>
          <a:lstStyle/>
          <a:p>
            <a:r>
              <a:rPr lang="en-US" sz="1500">
                <a:cs typeface="Calibri"/>
              </a:rPr>
              <a:t>The history about Apalachee park way is that </a:t>
            </a:r>
            <a:r>
              <a:rPr lang="en-US" sz="1500">
                <a:ea typeface="+mn-lt"/>
                <a:cs typeface="+mn-lt"/>
              </a:rPr>
              <a:t>From at least A.D. 1000, a group of farming Indians known as the Apalachee lived in </a:t>
            </a:r>
            <a:r>
              <a:rPr lang="en-US" sz="1500" b="1">
                <a:ea typeface="+mn-lt"/>
                <a:cs typeface="+mn-lt"/>
              </a:rPr>
              <a:t>northwest Florida. </a:t>
            </a:r>
            <a:r>
              <a:rPr lang="en-US" sz="1500">
                <a:ea typeface="+mn-lt"/>
                <a:cs typeface="+mn-lt"/>
              </a:rPr>
              <a:t>The largest prehistoric Apalachee settlement at Lake Jackson north of Tallahassee originally consisted of seven large earthen mounds. Some of the mounds had structures on top, and it is generally believed that the largest mound within a complex was the site of the chief’s house.</a:t>
            </a:r>
          </a:p>
          <a:p>
            <a:endParaRPr lang="en-US" sz="1500">
              <a:cs typeface="Calibri"/>
            </a:endParaRPr>
          </a:p>
        </p:txBody>
      </p:sp>
    </p:spTree>
    <p:extLst>
      <p:ext uri="{BB962C8B-B14F-4D97-AF65-F5344CB8AC3E}">
        <p14:creationId xmlns:p14="http://schemas.microsoft.com/office/powerpoint/2010/main" val="2482316542"/>
      </p:ext>
    </p:extLst>
  </p:cSld>
  <p:clrMapOvr>
    <a:overrideClrMapping bg1="dk1" tx1="lt1" bg2="dk2" tx2="lt2" accent1="accent1" accent2="accent2" accent3="accent3" accent4="accent4" accent5="accent5" accent6="accent6" hlink="hlink" folHlink="folHlink"/>
  </p:clrMapOvr>
  <p:transition spd="slow" advClick="0" advTm="4000">
    <p:cove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0F24D38-B79E-44B4-830E-043F45D9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EA393FC-261C-4858-B4CC-E840C9CA4447}"/>
              </a:ext>
            </a:extLst>
          </p:cNvPr>
          <p:cNvSpPr>
            <a:spLocks noGrp="1"/>
          </p:cNvSpPr>
          <p:nvPr>
            <p:ph type="title"/>
          </p:nvPr>
        </p:nvSpPr>
        <p:spPr>
          <a:xfrm>
            <a:off x="838200" y="620742"/>
            <a:ext cx="10515600" cy="1325563"/>
          </a:xfrm>
        </p:spPr>
        <p:txBody>
          <a:bodyPr vert="horz" lIns="91440" tIns="45720" rIns="91440" bIns="45720" rtlCol="0" anchor="ctr">
            <a:normAutofit/>
          </a:bodyPr>
          <a:lstStyle/>
          <a:p>
            <a:r>
              <a:rPr lang="en-US" kern="1200">
                <a:solidFill>
                  <a:srgbClr val="FFFFFF"/>
                </a:solidFill>
                <a:latin typeface="+mj-lt"/>
                <a:ea typeface="+mj-ea"/>
                <a:cs typeface="+mj-cs"/>
              </a:rPr>
              <a:t>Location/climate of Tallahassee, Florida</a:t>
            </a:r>
          </a:p>
        </p:txBody>
      </p:sp>
      <p:cxnSp>
        <p:nvCxnSpPr>
          <p:cNvPr id="18" name="Straight Connector 17">
            <a:extLst>
              <a:ext uri="{FF2B5EF4-FFF2-40B4-BE49-F238E27FC236}">
                <a16:creationId xmlns:a16="http://schemas.microsoft.com/office/drawing/2014/main" id="{FC469874-256B-45B3-A79C-7591B4BA1E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BF81C13-B7AD-4A19-B5E7-33CAFED7E618}"/>
              </a:ext>
            </a:extLst>
          </p:cNvPr>
          <p:cNvSpPr>
            <a:spLocks noGrp="1"/>
          </p:cNvSpPr>
          <p:nvPr>
            <p:ph idx="1"/>
          </p:nvPr>
        </p:nvSpPr>
        <p:spPr>
          <a:xfrm>
            <a:off x="838200" y="2266345"/>
            <a:ext cx="5097780" cy="3910617"/>
          </a:xfrm>
        </p:spPr>
        <p:txBody>
          <a:bodyPr vert="horz" lIns="91440" tIns="45720" rIns="91440" bIns="45720" rtlCol="0">
            <a:normAutofit/>
          </a:bodyPr>
          <a:lstStyle/>
          <a:p>
            <a:endParaRPr lang="en-US" sz="2400">
              <a:solidFill>
                <a:srgbClr val="FFFFFF"/>
              </a:solidFill>
            </a:endParaRPr>
          </a:p>
          <a:p>
            <a:pPr marL="0"/>
            <a:endParaRPr lang="en-US" sz="2400">
              <a:solidFill>
                <a:srgbClr val="FFFFFF"/>
              </a:solidFill>
            </a:endParaRPr>
          </a:p>
          <a:p>
            <a:pPr marL="0"/>
            <a:endParaRPr lang="en-US" sz="2400">
              <a:solidFill>
                <a:srgbClr val="FFFFFF"/>
              </a:solidFill>
            </a:endParaRPr>
          </a:p>
          <a:p>
            <a:pPr marL="0"/>
            <a:endParaRPr lang="en-US" sz="2400">
              <a:solidFill>
                <a:srgbClr val="FFFFFF"/>
              </a:solidFill>
            </a:endParaRPr>
          </a:p>
        </p:txBody>
      </p:sp>
      <p:sp>
        <p:nvSpPr>
          <p:cNvPr id="4" name="TextBox 3">
            <a:extLst>
              <a:ext uri="{FF2B5EF4-FFF2-40B4-BE49-F238E27FC236}">
                <a16:creationId xmlns:a16="http://schemas.microsoft.com/office/drawing/2014/main" id="{B3D7A2EA-7709-4017-B28B-1C913213ECB9}"/>
              </a:ext>
            </a:extLst>
          </p:cNvPr>
          <p:cNvSpPr txBox="1"/>
          <p:nvPr/>
        </p:nvSpPr>
        <p:spPr>
          <a:xfrm>
            <a:off x="6256020" y="2266345"/>
            <a:ext cx="5097780" cy="391061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FFFFFF"/>
                </a:solidFill>
                <a:effectLst/>
                <a:uLnTx/>
                <a:uFillTx/>
                <a:latin typeface="Calibri" panose="020F0502020204030204"/>
                <a:ea typeface="+mn-ea"/>
                <a:cs typeface="+mn-cs"/>
              </a:rPr>
              <a:t>The states that border are Georgia and Alabama.</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FFFFFF"/>
                </a:solidFill>
                <a:effectLst/>
                <a:uLnTx/>
                <a:uFillTx/>
                <a:latin typeface="Calibri" panose="020F0502020204030204"/>
                <a:ea typeface="+mn-ea"/>
                <a:cs typeface="+mn-cs"/>
              </a:rPr>
              <a:t>If you visit Tallahassee in the winter, you would wear long pants and long sleeves or short sleeves, but in summer you would wear short sleeves and short pants.</a:t>
            </a:r>
            <a:endParaRPr kumimoji="0" lang="en-US" sz="2200" b="0" i="0" u="none" strike="noStrike" kern="1200" cap="none" spc="0" normalizeH="0" baseline="0" noProof="0" dirty="0">
              <a:ln>
                <a:noFill/>
              </a:ln>
              <a:solidFill>
                <a:srgbClr val="FFFFFF"/>
              </a:solidFill>
              <a:effectLst/>
              <a:uLnTx/>
              <a:uFillTx/>
              <a:latin typeface="Calibri" panose="020F0502020204030204"/>
              <a:ea typeface="+mn-ea"/>
              <a:cs typeface="Calibri"/>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FFFFFF"/>
                </a:solidFill>
                <a:effectLst/>
                <a:uLnTx/>
                <a:uFillTx/>
                <a:latin typeface="Calibri" panose="020F0502020204030204"/>
                <a:ea typeface="+mn-ea"/>
                <a:cs typeface="+mn-cs"/>
              </a:rPr>
              <a:t>Per year the rain is 58.7in.</a:t>
            </a:r>
            <a:endParaRPr kumimoji="0" lang="en-US" sz="2200" b="0" i="0" u="none" strike="noStrike" kern="1200" cap="none" spc="0" normalizeH="0" baseline="0" noProof="0" dirty="0">
              <a:ln>
                <a:noFill/>
              </a:ln>
              <a:solidFill>
                <a:srgbClr val="FFFFFF"/>
              </a:solidFill>
              <a:effectLst/>
              <a:uLnTx/>
              <a:uFillTx/>
              <a:latin typeface="Calibri" panose="020F0502020204030204"/>
              <a:ea typeface="+mn-ea"/>
              <a:cs typeface="Calibri"/>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FFFFFF"/>
                </a:solidFill>
                <a:effectLst/>
                <a:uLnTx/>
                <a:uFillTx/>
                <a:latin typeface="Calibri" panose="020F0502020204030204"/>
                <a:ea typeface="+mn-ea"/>
                <a:cs typeface="+mn-cs"/>
              </a:rPr>
              <a:t>The climate of Tallahassee is subtropical with mild winters and hot, humid summers.</a:t>
            </a:r>
            <a:endParaRPr kumimoji="0" lang="en-US" sz="2200" b="0" i="0" u="none" strike="noStrike" kern="1200" cap="none" spc="0" normalizeH="0" baseline="0" noProof="0" dirty="0">
              <a:ln>
                <a:noFill/>
              </a:ln>
              <a:solidFill>
                <a:srgbClr val="FFFFFF"/>
              </a:solidFill>
              <a:effectLst/>
              <a:uLnTx/>
              <a:uFillTx/>
              <a:latin typeface="Calibri" panose="020F0502020204030204"/>
              <a:ea typeface="+mn-ea"/>
              <a:cs typeface="Calibri"/>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FFFFFF"/>
                </a:solidFill>
                <a:effectLst/>
                <a:uLnTx/>
                <a:uFillTx/>
                <a:latin typeface="Calibri" panose="020F0502020204030204"/>
                <a:ea typeface="+mn-ea"/>
                <a:cs typeface="+mn-cs"/>
              </a:rPr>
              <a:t>It’s the 6th largest city in Florida.</a:t>
            </a:r>
            <a:endParaRPr kumimoji="0" lang="en-US" sz="2200" b="0" i="0" u="none" strike="noStrike" kern="1200" cap="none" spc="0" normalizeH="0" baseline="0" noProof="0" dirty="0">
              <a:ln>
                <a:noFill/>
              </a:ln>
              <a:solidFill>
                <a:srgbClr val="FFFFFF"/>
              </a:solidFill>
              <a:effectLst/>
              <a:uLnTx/>
              <a:uFillTx/>
              <a:latin typeface="Calibri" panose="020F0502020204030204"/>
              <a:ea typeface="+mn-ea"/>
              <a:cs typeface="Calibri"/>
            </a:endParaRPr>
          </a:p>
        </p:txBody>
      </p:sp>
      <p:pic>
        <p:nvPicPr>
          <p:cNvPr id="6" name="Picture 6" descr="A picture containing text, nature, shore&#10;&#10;Description automatically generated">
            <a:extLst>
              <a:ext uri="{FF2B5EF4-FFF2-40B4-BE49-F238E27FC236}">
                <a16:creationId xmlns:a16="http://schemas.microsoft.com/office/drawing/2014/main" id="{FDA7C990-928D-4758-91DF-251F4C445137}"/>
              </a:ext>
            </a:extLst>
          </p:cNvPr>
          <p:cNvPicPr>
            <a:picLocks noChangeAspect="1"/>
          </p:cNvPicPr>
          <p:nvPr/>
        </p:nvPicPr>
        <p:blipFill>
          <a:blip r:embed="rId2"/>
          <a:stretch>
            <a:fillRect/>
          </a:stretch>
        </p:blipFill>
        <p:spPr>
          <a:xfrm>
            <a:off x="497457" y="2065065"/>
            <a:ext cx="5618670" cy="4036208"/>
          </a:xfrm>
          <a:prstGeom prst="rect">
            <a:avLst/>
          </a:prstGeom>
        </p:spPr>
      </p:pic>
    </p:spTree>
    <p:extLst>
      <p:ext uri="{BB962C8B-B14F-4D97-AF65-F5344CB8AC3E}">
        <p14:creationId xmlns:p14="http://schemas.microsoft.com/office/powerpoint/2010/main" val="860436119"/>
      </p:ext>
    </p:extLst>
  </p:cSld>
  <p:clrMapOvr>
    <a:overrideClrMapping bg1="dk1" tx1="lt1" bg2="dk2" tx2="lt2" accent1="accent1" accent2="accent2" accent3="accent3" accent4="accent4" accent5="accent5" accent6="accent6" hlink="hlink" folHlink="folHlink"/>
  </p:clrMapOvr>
  <p:transition spd="slow" advClick="0" advTm="400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3871489" cy="4096327"/>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72C4"/>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31CE7A08-2184-4B99-ABC0-B40CD1D3F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871489" cy="4096327"/>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72C4"/>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5F67562-E953-44AF-887B-16D2A9296ABC}"/>
              </a:ext>
            </a:extLst>
          </p:cNvPr>
          <p:cNvSpPr>
            <a:spLocks noGrp="1"/>
          </p:cNvSpPr>
          <p:nvPr>
            <p:ph type="title"/>
          </p:nvPr>
        </p:nvSpPr>
        <p:spPr>
          <a:xfrm>
            <a:off x="1102368" y="3306515"/>
            <a:ext cx="3826286" cy="3215373"/>
          </a:xfrm>
        </p:spPr>
        <p:txBody>
          <a:bodyPr>
            <a:normAutofit/>
          </a:bodyPr>
          <a:lstStyle/>
          <a:p>
            <a:pPr algn="ctr"/>
            <a:r>
              <a:rPr lang="en-US">
                <a:solidFill>
                  <a:schemeClr val="bg1"/>
                </a:solidFill>
                <a:cs typeface="Calibri Light"/>
              </a:rPr>
              <a:t>Bibliography </a:t>
            </a:r>
            <a:endParaRPr lang="en-US">
              <a:solidFill>
                <a:schemeClr val="bg1"/>
              </a:solidFill>
            </a:endParaRPr>
          </a:p>
        </p:txBody>
      </p:sp>
      <p:sp>
        <p:nvSpPr>
          <p:cNvPr id="14" name="Freeform: Shape 13">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7955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bg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192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bg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00654" y="4275786"/>
            <a:ext cx="2691346" cy="2582214"/>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2552FC29-9118-466F-940E-80C84EFDF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00654" y="4275786"/>
            <a:ext cx="2691346" cy="2582214"/>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6">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1511A72-5646-4A1D-964A-1177D160B73D}"/>
              </a:ext>
            </a:extLst>
          </p:cNvPr>
          <p:cNvSpPr>
            <a:spLocks noGrp="1"/>
          </p:cNvSpPr>
          <p:nvPr>
            <p:ph idx="1"/>
          </p:nvPr>
        </p:nvSpPr>
        <p:spPr>
          <a:xfrm>
            <a:off x="5211448" y="706508"/>
            <a:ext cx="5217173" cy="4351338"/>
          </a:xfrm>
        </p:spPr>
        <p:txBody>
          <a:bodyPr vert="horz" lIns="91440" tIns="45720" rIns="91440" bIns="45720" rtlCol="0">
            <a:normAutofit/>
          </a:bodyPr>
          <a:lstStyle/>
          <a:p>
            <a:r>
              <a:rPr lang="en-US">
                <a:solidFill>
                  <a:schemeClr val="bg1"/>
                </a:solidFill>
                <a:cs typeface="Calibri"/>
              </a:rPr>
              <a:t>Websites: </a:t>
            </a:r>
            <a:r>
              <a:rPr lang="en-US">
                <a:solidFill>
                  <a:schemeClr val="bg1"/>
                </a:solidFill>
                <a:ea typeface="+mn-lt"/>
                <a:cs typeface="+mn-lt"/>
                <a:hlinkClick r:id="rId2"/>
              </a:rPr>
              <a:t>https://marinelab.fsu.edu</a:t>
            </a:r>
            <a:r>
              <a:rPr lang="en-US">
                <a:solidFill>
                  <a:schemeClr val="bg1"/>
                </a:solidFill>
                <a:ea typeface="+mn-lt"/>
                <a:cs typeface="+mn-lt"/>
              </a:rPr>
              <a:t>, </a:t>
            </a:r>
            <a:r>
              <a:rPr lang="en-US">
                <a:solidFill>
                  <a:schemeClr val="bg1"/>
                </a:solidFill>
                <a:ea typeface="+mn-lt"/>
                <a:cs typeface="+mn-lt"/>
                <a:hlinkClick r:id="rId3"/>
              </a:rPr>
              <a:t>https://www.latlong.net</a:t>
            </a:r>
            <a:r>
              <a:rPr lang="en-US">
                <a:solidFill>
                  <a:schemeClr val="bg1"/>
                </a:solidFill>
                <a:ea typeface="+mn-lt"/>
                <a:cs typeface="+mn-lt"/>
              </a:rPr>
              <a:t>, </a:t>
            </a:r>
            <a:r>
              <a:rPr lang="en-US">
                <a:solidFill>
                  <a:schemeClr val="bg1"/>
                </a:solidFill>
                <a:ea typeface="+mn-lt"/>
                <a:cs typeface="+mn-lt"/>
                <a:hlinkClick r:id="rId4"/>
              </a:rPr>
              <a:t>https://museumoffloridahistory.com</a:t>
            </a:r>
            <a:r>
              <a:rPr lang="en-US">
                <a:solidFill>
                  <a:schemeClr val="bg1"/>
                </a:solidFill>
                <a:ea typeface="+mn-lt"/>
                <a:cs typeface="+mn-lt"/>
              </a:rPr>
              <a:t>, </a:t>
            </a:r>
            <a:r>
              <a:rPr lang="en-US">
                <a:solidFill>
                  <a:schemeClr val="bg1"/>
                </a:solidFill>
                <a:ea typeface="+mn-lt"/>
                <a:cs typeface="+mn-lt"/>
                <a:hlinkClick r:id="rId5"/>
              </a:rPr>
              <a:t>https://www.britannica.com </a:t>
            </a:r>
            <a:endParaRPr lang="en-US">
              <a:solidFill>
                <a:schemeClr val="bg1"/>
              </a:solidFill>
              <a:cs typeface="Calibri"/>
            </a:endParaRPr>
          </a:p>
          <a:p>
            <a:endParaRPr lang="en-US">
              <a:solidFill>
                <a:schemeClr val="bg1"/>
              </a:solidFill>
              <a:cs typeface="Calibri"/>
            </a:endParaRPr>
          </a:p>
          <a:p>
            <a:endParaRPr lang="en-US">
              <a:solidFill>
                <a:schemeClr val="bg1"/>
              </a:solidFill>
              <a:cs typeface="Calibri"/>
            </a:endParaRPr>
          </a:p>
        </p:txBody>
      </p:sp>
      <p:grpSp>
        <p:nvGrpSpPr>
          <p:cNvPr id="22"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23" name="Freeform: Shape 22">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118237664"/>
      </p:ext>
    </p:extLst>
  </p:cSld>
  <p:clrMapOvr>
    <a:masterClrMapping/>
  </p:clrMapOvr>
  <p:transition spd="slow" advClick="0" advTm="4000">
    <p:cove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A picture containing tree, outdoor, building, government building&#10;&#10;Description automatically generated">
            <a:extLst>
              <a:ext uri="{FF2B5EF4-FFF2-40B4-BE49-F238E27FC236}">
                <a16:creationId xmlns:a16="http://schemas.microsoft.com/office/drawing/2014/main" id="{10069A1E-2F20-4E3A-AE42-B2C007578BCC}"/>
              </a:ext>
            </a:extLst>
          </p:cNvPr>
          <p:cNvPicPr>
            <a:picLocks noChangeAspect="1"/>
          </p:cNvPicPr>
          <p:nvPr/>
        </p:nvPicPr>
        <p:blipFill rotWithShape="1">
          <a:blip r:embed="rId2">
            <a:alphaModFix amt="50000"/>
            <a:extLst>
              <a:ext uri="{837473B0-CC2E-450A-ABE3-18F120FF3D39}">
                <a1611:picAttrSrcUrl xmlns:a1611="http://schemas.microsoft.com/office/drawing/2016/11/main" r:id="rId3"/>
              </a:ext>
            </a:extLst>
          </a:blip>
          <a:srcRect t="7535" b="8195"/>
          <a:stretch/>
        </p:blipFill>
        <p:spPr>
          <a:xfrm>
            <a:off x="20" y="1"/>
            <a:ext cx="12191980" cy="6857999"/>
          </a:xfrm>
          <a:prstGeom prst="rect">
            <a:avLst/>
          </a:prstGeom>
        </p:spPr>
      </p:pic>
      <p:sp>
        <p:nvSpPr>
          <p:cNvPr id="2" name="Title 1"/>
          <p:cNvSpPr>
            <a:spLocks noGrp="1"/>
          </p:cNvSpPr>
          <p:nvPr>
            <p:ph type="ctrTitle"/>
          </p:nvPr>
        </p:nvSpPr>
        <p:spPr>
          <a:xfrm>
            <a:off x="1524000" y="1122362"/>
            <a:ext cx="9144000" cy="2900518"/>
          </a:xfrm>
        </p:spPr>
        <p:txBody>
          <a:bodyPr>
            <a:normAutofit/>
          </a:bodyPr>
          <a:lstStyle/>
          <a:p>
            <a:r>
              <a:rPr lang="en-US">
                <a:solidFill>
                  <a:srgbClr val="FFFFFF"/>
                </a:solidFill>
                <a:cs typeface="Calibri Light"/>
              </a:rPr>
              <a:t>Native History in Tallahassee PowerPoint</a:t>
            </a:r>
            <a:endParaRPr lang="en-US">
              <a:solidFill>
                <a:srgbClr val="FFFFFF"/>
              </a:solidFill>
            </a:endParaRPr>
          </a:p>
        </p:txBody>
      </p:sp>
      <p:sp>
        <p:nvSpPr>
          <p:cNvPr id="3" name="Subtitle 2"/>
          <p:cNvSpPr>
            <a:spLocks noGrp="1"/>
          </p:cNvSpPr>
          <p:nvPr>
            <p:ph type="subTitle" idx="1"/>
          </p:nvPr>
        </p:nvSpPr>
        <p:spPr>
          <a:xfrm>
            <a:off x="1524000" y="4159404"/>
            <a:ext cx="9144000" cy="1098395"/>
          </a:xfrm>
        </p:spPr>
        <p:txBody>
          <a:bodyPr vert="horz" lIns="91440" tIns="45720" rIns="91440" bIns="45720" rtlCol="0">
            <a:normAutofit/>
          </a:bodyPr>
          <a:lstStyle/>
          <a:p>
            <a:r>
              <a:rPr lang="en-US">
                <a:solidFill>
                  <a:srgbClr val="FFFFFF"/>
                </a:solidFill>
                <a:cs typeface="Calibri"/>
              </a:rPr>
              <a:t> By Diego </a:t>
            </a:r>
          </a:p>
          <a:p>
            <a:r>
              <a:rPr lang="en-US">
                <a:solidFill>
                  <a:srgbClr val="FFFFFF"/>
                </a:solidFill>
                <a:cs typeface="Calibri"/>
              </a:rPr>
              <a:t>(including Elliot)</a:t>
            </a:r>
          </a:p>
        </p:txBody>
      </p:sp>
    </p:spTree>
    <p:extLst>
      <p:ext uri="{BB962C8B-B14F-4D97-AF65-F5344CB8AC3E}">
        <p14:creationId xmlns:p14="http://schemas.microsoft.com/office/powerpoint/2010/main" val="368556423"/>
      </p:ext>
    </p:extLst>
  </p:cSld>
  <p:clrMapOvr>
    <a:overrideClrMapping bg1="dk1" tx1="lt1" bg2="dk2" tx2="lt2" accent1="accent1" accent2="accent2" accent3="accent3" accent4="accent4" accent5="accent5" accent6="accent6" hlink="hlink" folHlink="folHlink"/>
  </p:clrMapOvr>
  <p:transition spd="slow" advClick="0" advTm="4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8">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10">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0" name="Group 12">
            <a:extLst>
              <a:ext uri="{FF2B5EF4-FFF2-40B4-BE49-F238E27FC236}">
                <a16:creationId xmlns:a16="http://schemas.microsoft.com/office/drawing/2014/main" id="{74E65F23-789E-4CB9-B34F-46A85E25D6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14" name="Oval 13">
              <a:extLst>
                <a:ext uri="{FF2B5EF4-FFF2-40B4-BE49-F238E27FC236}">
                  <a16:creationId xmlns:a16="http://schemas.microsoft.com/office/drawing/2014/main" id="{1CA207F7-3B67-4EA2-8EC5-1260B55A07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AD4CC450-51C3-4A41-B2B1-68A15D57C5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ED62506D-F8E8-4C55-B160-D4FE898504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E6004793-0083-43B9-81A2-20F71D2C7D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53D192AA-AFCB-470F-B66A-18815C3525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9079B0CF-0B4C-42A9-9769-3AC0A34FA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F95B4868-2572-453F-B6CB-5658F521F76A}"/>
              </a:ext>
            </a:extLst>
          </p:cNvPr>
          <p:cNvSpPr>
            <a:spLocks noGrp="1"/>
          </p:cNvSpPr>
          <p:nvPr>
            <p:ph type="title"/>
          </p:nvPr>
        </p:nvSpPr>
        <p:spPr>
          <a:xfrm>
            <a:off x="630936" y="630936"/>
            <a:ext cx="5260992" cy="2096756"/>
          </a:xfrm>
          <a:noFill/>
        </p:spPr>
        <p:txBody>
          <a:bodyPr anchor="t">
            <a:normAutofit/>
          </a:bodyPr>
          <a:lstStyle/>
          <a:p>
            <a:r>
              <a:rPr lang="en-US" sz="4800">
                <a:solidFill>
                  <a:schemeClr val="bg1"/>
                </a:solidFill>
                <a:cs typeface="Calibri Light"/>
              </a:rPr>
              <a:t>Tallahassee History</a:t>
            </a:r>
            <a:endParaRPr lang="en-US" sz="4800">
              <a:solidFill>
                <a:schemeClr val="bg1"/>
              </a:solidFill>
            </a:endParaRPr>
          </a:p>
        </p:txBody>
      </p:sp>
      <p:sp>
        <p:nvSpPr>
          <p:cNvPr id="3" name="Content Placeholder 2">
            <a:extLst>
              <a:ext uri="{FF2B5EF4-FFF2-40B4-BE49-F238E27FC236}">
                <a16:creationId xmlns:a16="http://schemas.microsoft.com/office/drawing/2014/main" id="{91760205-9C2E-4D84-A1FA-AE51A2E10AB6}"/>
              </a:ext>
            </a:extLst>
          </p:cNvPr>
          <p:cNvSpPr>
            <a:spLocks noGrp="1"/>
          </p:cNvSpPr>
          <p:nvPr>
            <p:ph idx="1"/>
          </p:nvPr>
        </p:nvSpPr>
        <p:spPr>
          <a:xfrm>
            <a:off x="6095996" y="630936"/>
            <a:ext cx="5064191" cy="2096769"/>
          </a:xfrm>
          <a:noFill/>
        </p:spPr>
        <p:txBody>
          <a:bodyPr vert="horz" lIns="91440" tIns="45720" rIns="91440" bIns="45720" rtlCol="0" anchor="t">
            <a:noAutofit/>
          </a:bodyPr>
          <a:lstStyle/>
          <a:p>
            <a:pPr marL="0" indent="0">
              <a:buNone/>
            </a:pPr>
            <a:r>
              <a:rPr lang="en-US" sz="1600">
                <a:solidFill>
                  <a:schemeClr val="bg1"/>
                </a:solidFill>
                <a:ea typeface="+mn-lt"/>
                <a:cs typeface="+mn-lt"/>
              </a:rPr>
              <a:t>Tallahassee, Florida Brief history The first Europeans* to arrive in the Tallahassee area of the Florida Panhandle, were </a:t>
            </a:r>
            <a:r>
              <a:rPr lang="en-US" sz="1600" b="1">
                <a:solidFill>
                  <a:schemeClr val="bg1"/>
                </a:solidFill>
                <a:ea typeface="+mn-lt"/>
                <a:cs typeface="+mn-lt"/>
              </a:rPr>
              <a:t>the Spanish</a:t>
            </a:r>
            <a:r>
              <a:rPr lang="en-US" sz="1600">
                <a:solidFill>
                  <a:schemeClr val="bg1"/>
                </a:solidFill>
                <a:ea typeface="+mn-lt"/>
                <a:cs typeface="+mn-lt"/>
              </a:rPr>
              <a:t>, in 1528, when Conquistador Panfilo de Narvaez arrived with approximately 400 men, after surviving a hurricane off the coast of Cuba.</a:t>
            </a:r>
            <a:endParaRPr lang="en-US" sz="1600">
              <a:solidFill>
                <a:schemeClr val="bg1"/>
              </a:solidFill>
              <a:cs typeface="Calibri" panose="020F0502020204030204"/>
            </a:endParaRPr>
          </a:p>
          <a:p>
            <a:pPr marL="0" indent="0">
              <a:buNone/>
            </a:pPr>
            <a:r>
              <a:rPr lang="en-US" sz="1600">
                <a:solidFill>
                  <a:schemeClr val="bg1"/>
                </a:solidFill>
                <a:ea typeface="+mn-lt"/>
                <a:cs typeface="+mn-lt"/>
              </a:rPr>
              <a:t>Named for </a:t>
            </a:r>
            <a:r>
              <a:rPr lang="en-US" sz="1600" b="1">
                <a:solidFill>
                  <a:schemeClr val="bg1"/>
                </a:solidFill>
                <a:ea typeface="+mn-lt"/>
                <a:cs typeface="+mn-lt"/>
              </a:rPr>
              <a:t>Ponce De Leon</a:t>
            </a:r>
            <a:r>
              <a:rPr lang="en-US" sz="1600">
                <a:solidFill>
                  <a:schemeClr val="bg1"/>
                </a:solidFill>
                <a:ea typeface="+mn-lt"/>
                <a:cs typeface="+mn-lt"/>
              </a:rPr>
              <a:t>, Leon County was one of the most populous and prosperous counties in antebellum Florida. Tallahassee, named for the "old fields" that it once encompassed, earned the title early in the 16th century from the Apalachee Indians who inhabited the area.</a:t>
            </a:r>
            <a:endParaRPr lang="en-US" sz="1600">
              <a:solidFill>
                <a:schemeClr val="bg1"/>
              </a:solidFill>
              <a:cs typeface="Calibri"/>
            </a:endParaRPr>
          </a:p>
          <a:p>
            <a:pPr marL="0" indent="0">
              <a:buNone/>
            </a:pPr>
            <a:endParaRPr lang="en-US" sz="1600">
              <a:solidFill>
                <a:schemeClr val="bg1"/>
              </a:solidFill>
              <a:ea typeface="+mn-lt"/>
              <a:cs typeface="+mn-lt"/>
            </a:endParaRPr>
          </a:p>
          <a:p>
            <a:endParaRPr lang="en-US" sz="1300" b="1">
              <a:solidFill>
                <a:schemeClr val="bg1"/>
              </a:solidFill>
              <a:ea typeface="+mn-lt"/>
              <a:cs typeface="+mn-lt"/>
            </a:endParaRPr>
          </a:p>
        </p:txBody>
      </p:sp>
      <p:sp>
        <p:nvSpPr>
          <p:cNvPr id="51" name="Rectangle 20">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2" name="Group 22">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24" name="Straight Connector 23">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53" name="Rectangle 28">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4" name="Group 30">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2" name="Straight Connector 31">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4" name="Picture 4" descr="A picture containing sky, outdoor, city, government building&#10;&#10;Description automatically generated">
            <a:extLst>
              <a:ext uri="{FF2B5EF4-FFF2-40B4-BE49-F238E27FC236}">
                <a16:creationId xmlns:a16="http://schemas.microsoft.com/office/drawing/2014/main" id="{2F6BBA8F-36C7-4778-AD26-A2A52A9853D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31359" y="3163151"/>
            <a:ext cx="10843065" cy="2710766"/>
          </a:xfrm>
          <a:prstGeom prst="rect">
            <a:avLst/>
          </a:prstGeom>
        </p:spPr>
      </p:pic>
      <p:grpSp>
        <p:nvGrpSpPr>
          <p:cNvPr id="55" name="Group 36">
            <a:extLst>
              <a:ext uri="{FF2B5EF4-FFF2-40B4-BE49-F238E27FC236}">
                <a16:creationId xmlns:a16="http://schemas.microsoft.com/office/drawing/2014/main" id="{4043ADFC-DC2E-40D2-954D-4A13B908DA8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5716" y="3029889"/>
            <a:ext cx="304800" cy="429768"/>
            <a:chOff x="215328" y="-46937"/>
            <a:chExt cx="304800" cy="2773841"/>
          </a:xfrm>
        </p:grpSpPr>
        <p:cxnSp>
          <p:nvCxnSpPr>
            <p:cNvPr id="38" name="Straight Connector 37">
              <a:extLst>
                <a:ext uri="{FF2B5EF4-FFF2-40B4-BE49-F238E27FC236}">
                  <a16:creationId xmlns:a16="http://schemas.microsoft.com/office/drawing/2014/main" id="{C975E7D3-10F5-4E53-902F-9E79C98C22D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DC51AAB-5A3B-4730-B8AC-46C96AC0B6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3A6F2D9-1476-4E35-988D-D4CCB15C8D6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E17F678-D5C6-49BF-933D-1E65F69B32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68342233"/>
      </p:ext>
    </p:extLst>
  </p:cSld>
  <p:clrMapOvr>
    <a:masterClrMapping/>
  </p:clrMapOvr>
  <p:transition spd="slow" advClick="0" advTm="4000">
    <p:cove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7C468-1969-4BB9-9060-8D4DE9167BD8}"/>
              </a:ext>
            </a:extLst>
          </p:cNvPr>
          <p:cNvSpPr>
            <a:spLocks noGrp="1"/>
          </p:cNvSpPr>
          <p:nvPr>
            <p:ph type="title"/>
          </p:nvPr>
        </p:nvSpPr>
        <p:spPr/>
        <p:txBody>
          <a:bodyPr/>
          <a:lstStyle/>
          <a:p>
            <a:r>
              <a:rPr lang="en-US">
                <a:cs typeface="Calibri Light"/>
              </a:rPr>
              <a:t>Map and key points of Tallahassee</a:t>
            </a:r>
            <a:endParaRPr lang="en-US" err="1"/>
          </a:p>
        </p:txBody>
      </p:sp>
      <p:pic>
        <p:nvPicPr>
          <p:cNvPr id="4" name="Picture 4" descr="Map&#10;&#10;Description automatically generated">
            <a:extLst>
              <a:ext uri="{FF2B5EF4-FFF2-40B4-BE49-F238E27FC236}">
                <a16:creationId xmlns:a16="http://schemas.microsoft.com/office/drawing/2014/main" id="{2A7F9460-E39F-4DF9-92DA-3E9D5513EA9E}"/>
              </a:ext>
            </a:extLst>
          </p:cNvPr>
          <p:cNvPicPr>
            <a:picLocks noGrp="1" noChangeAspect="1"/>
          </p:cNvPicPr>
          <p:nvPr>
            <p:ph idx="1"/>
          </p:nvPr>
        </p:nvPicPr>
        <p:blipFill>
          <a:blip r:embed="rId2"/>
          <a:stretch>
            <a:fillRect/>
          </a:stretch>
        </p:blipFill>
        <p:spPr>
          <a:xfrm>
            <a:off x="7861578" y="4304815"/>
            <a:ext cx="4172060" cy="2467904"/>
          </a:xfrm>
        </p:spPr>
      </p:pic>
      <p:sp>
        <p:nvSpPr>
          <p:cNvPr id="5" name="TextBox 4">
            <a:extLst>
              <a:ext uri="{FF2B5EF4-FFF2-40B4-BE49-F238E27FC236}">
                <a16:creationId xmlns:a16="http://schemas.microsoft.com/office/drawing/2014/main" id="{CB5C22C7-A4F4-443C-9589-E4E3963E2985}"/>
              </a:ext>
            </a:extLst>
          </p:cNvPr>
          <p:cNvSpPr txBox="1"/>
          <p:nvPr/>
        </p:nvSpPr>
        <p:spPr>
          <a:xfrm>
            <a:off x="1115683" y="1777042"/>
            <a:ext cx="6682596"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a:rPr>
              <a:t>The </a:t>
            </a:r>
            <a:r>
              <a:rPr kumimoji="0" lang="en-US" sz="20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Apalachee tribe was the most well-known tribe in Tallahassee there is even a road named after them Apalachee Parkway.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a:rPr>
              <a:t>And some cool places to go are like the </a:t>
            </a:r>
            <a:r>
              <a:rPr kumimoji="0" lang="en-US" sz="20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Florida’s Native American Heritage Trail, Apalachicola National Forest, etc.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3302544417"/>
      </p:ext>
    </p:extLst>
  </p:cSld>
  <p:clrMapOvr>
    <a:masterClrMapping/>
  </p:clrMapOvr>
  <p:transition spd="slow" advClick="0" advTm="4000">
    <p:cover/>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E3AE3-E042-4D9A-8D96-6788016052AC}"/>
              </a:ext>
            </a:extLst>
          </p:cNvPr>
          <p:cNvSpPr>
            <a:spLocks noGrp="1"/>
          </p:cNvSpPr>
          <p:nvPr>
            <p:ph type="title"/>
          </p:nvPr>
        </p:nvSpPr>
        <p:spPr>
          <a:xfrm>
            <a:off x="648929" y="629266"/>
            <a:ext cx="3505495" cy="1622321"/>
          </a:xfrm>
        </p:spPr>
        <p:txBody>
          <a:bodyPr>
            <a:normAutofit/>
          </a:bodyPr>
          <a:lstStyle/>
          <a:p>
            <a:r>
              <a:rPr lang="en-US" sz="3700">
                <a:cs typeface="Calibri Light"/>
              </a:rPr>
              <a:t>Location and Climate of Tallahassee</a:t>
            </a:r>
            <a:endParaRPr lang="en-US" sz="3700"/>
          </a:p>
        </p:txBody>
      </p:sp>
      <p:sp>
        <p:nvSpPr>
          <p:cNvPr id="3" name="Content Placeholder 2">
            <a:extLst>
              <a:ext uri="{FF2B5EF4-FFF2-40B4-BE49-F238E27FC236}">
                <a16:creationId xmlns:a16="http://schemas.microsoft.com/office/drawing/2014/main" id="{B6CF6098-4662-43DF-9ABE-A5E1C206E869}"/>
              </a:ext>
            </a:extLst>
          </p:cNvPr>
          <p:cNvSpPr>
            <a:spLocks noGrp="1"/>
          </p:cNvSpPr>
          <p:nvPr>
            <p:ph idx="1"/>
          </p:nvPr>
        </p:nvSpPr>
        <p:spPr>
          <a:xfrm>
            <a:off x="648931" y="2438400"/>
            <a:ext cx="3505494" cy="3785419"/>
          </a:xfrm>
        </p:spPr>
        <p:txBody>
          <a:bodyPr vert="horz" lIns="91440" tIns="45720" rIns="91440" bIns="45720" rtlCol="0" anchor="t">
            <a:normAutofit fontScale="85000" lnSpcReduction="20000"/>
          </a:bodyPr>
          <a:lstStyle/>
          <a:p>
            <a:r>
              <a:rPr lang="en-US" sz="1800">
                <a:cs typeface="Calibri"/>
              </a:rPr>
              <a:t>Tallahassee is in the northeast part of Florida </a:t>
            </a:r>
          </a:p>
          <a:p>
            <a:r>
              <a:rPr lang="en-US" sz="1800">
                <a:cs typeface="Calibri"/>
              </a:rPr>
              <a:t>The area of Tallahassee is</a:t>
            </a:r>
            <a:r>
              <a:rPr lang="en-US" sz="1800">
                <a:ea typeface="+mn-lt"/>
                <a:cs typeface="+mn-lt"/>
              </a:rPr>
              <a:t> 103.1 mi² </a:t>
            </a:r>
          </a:p>
          <a:p>
            <a:r>
              <a:rPr lang="en-US" sz="1800">
                <a:cs typeface="Calibri"/>
              </a:rPr>
              <a:t>Alabama and Georgia are the states closest to Tallahassee, FL</a:t>
            </a:r>
          </a:p>
          <a:p>
            <a:r>
              <a:rPr lang="en-US" sz="1800">
                <a:cs typeface="Calibri"/>
              </a:rPr>
              <a:t>It's not a prairie or mountainous.</a:t>
            </a:r>
          </a:p>
          <a:p>
            <a:r>
              <a:rPr lang="en-US" sz="1800">
                <a:cs typeface="Calibri"/>
              </a:rPr>
              <a:t>The reason it was the capital is because </a:t>
            </a:r>
            <a:r>
              <a:rPr lang="en-US" sz="1800">
                <a:ea typeface="+mn-lt"/>
                <a:cs typeface="+mn-lt"/>
              </a:rPr>
              <a:t>Tallahassee is the capital because it was the site where Spanish conquistadores settled down when they displaced the Apalachee Indians in the 1600's. In the 1970's there was consideration to moving the state capital to Orlando, closer to the more urban areas of the state and its better off financial centers.</a:t>
            </a:r>
            <a:br>
              <a:rPr lang="en-US"/>
            </a:br>
            <a:endParaRPr lang="en-US">
              <a:cs typeface="Calibri"/>
            </a:endParaRPr>
          </a:p>
          <a:p>
            <a:endParaRPr lang="en-US" sz="1700">
              <a:cs typeface="Calibri"/>
            </a:endParaRPr>
          </a:p>
          <a:p>
            <a:endParaRPr lang="en-US" sz="1700">
              <a:cs typeface="Calibri"/>
            </a:endParaRPr>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Diagram&#10;&#10;Description automatically generated">
            <a:extLst>
              <a:ext uri="{FF2B5EF4-FFF2-40B4-BE49-F238E27FC236}">
                <a16:creationId xmlns:a16="http://schemas.microsoft.com/office/drawing/2014/main" id="{61B36F6B-97E3-4DB8-934C-182E33A8809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728570" y="807593"/>
            <a:ext cx="5373915" cy="5239568"/>
          </a:xfrm>
          <a:prstGeom prst="rect">
            <a:avLst/>
          </a:prstGeom>
          <a:effectLst/>
        </p:spPr>
      </p:pic>
    </p:spTree>
    <p:extLst>
      <p:ext uri="{BB962C8B-B14F-4D97-AF65-F5344CB8AC3E}">
        <p14:creationId xmlns:p14="http://schemas.microsoft.com/office/powerpoint/2010/main" val="2873795734"/>
      </p:ext>
    </p:extLst>
  </p:cSld>
  <p:clrMapOvr>
    <a:masterClrMapping/>
  </p:clrMapOvr>
  <p:transition spd="slow" advClick="0" advTm="4000">
    <p:cover/>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5006F82-50D2-401C-BE85-FFEA1C1963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2034F32-09B4-47B4-B550-1F1CE3D53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DE281959-4C2A-43BA-8C83-11E748D31C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17" name="Oval 16">
              <a:extLst>
                <a:ext uri="{FF2B5EF4-FFF2-40B4-BE49-F238E27FC236}">
                  <a16:creationId xmlns:a16="http://schemas.microsoft.com/office/drawing/2014/main" id="{085BD03E-6111-486E-A44E-13DE7D69D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1AEAC14A-07C6-4D53-B462-9F09A96B7E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4EE382AD-4EFB-4F1D-87D8-BBAFF1A147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7F9C3030-DD76-46ED-8C3D-5E6B155D7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3774AC63-66CE-4E5C-9DAF-71E4E0C042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374276B0-1AE1-4BAA-A117-B597012605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05088CEE-510E-454D-9097-E51148D92439}"/>
              </a:ext>
            </a:extLst>
          </p:cNvPr>
          <p:cNvSpPr>
            <a:spLocks noGrp="1"/>
          </p:cNvSpPr>
          <p:nvPr>
            <p:ph type="title"/>
          </p:nvPr>
        </p:nvSpPr>
        <p:spPr>
          <a:xfrm>
            <a:off x="5258846" y="630935"/>
            <a:ext cx="5867716" cy="3050025"/>
          </a:xfrm>
          <a:noFill/>
        </p:spPr>
        <p:txBody>
          <a:bodyPr anchor="b">
            <a:normAutofit/>
          </a:bodyPr>
          <a:lstStyle/>
          <a:p>
            <a:r>
              <a:rPr lang="en-US" sz="4800" dirty="0">
                <a:solidFill>
                  <a:schemeClr val="bg1"/>
                </a:solidFill>
                <a:cs typeface="Calibri Light"/>
              </a:rPr>
              <a:t>Map of Tallahassee</a:t>
            </a:r>
            <a:endParaRPr lang="en-US" sz="4800" dirty="0">
              <a:solidFill>
                <a:schemeClr val="bg1"/>
              </a:solidFill>
            </a:endParaRPr>
          </a:p>
        </p:txBody>
      </p:sp>
      <p:sp>
        <p:nvSpPr>
          <p:cNvPr id="24" name="Rectangle 23">
            <a:extLst>
              <a:ext uri="{FF2B5EF4-FFF2-40B4-BE49-F238E27FC236}">
                <a16:creationId xmlns:a16="http://schemas.microsoft.com/office/drawing/2014/main" id="{4FCECCE4-3046-4A76-B4C0-767A6251C6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6" name="Group 25">
            <a:extLst>
              <a:ext uri="{FF2B5EF4-FFF2-40B4-BE49-F238E27FC236}">
                <a16:creationId xmlns:a16="http://schemas.microsoft.com/office/drawing/2014/main" id="{D6F309B0-04E5-4883-9605-1364452C68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27" name="Straight Connector 26">
              <a:extLst>
                <a:ext uri="{FF2B5EF4-FFF2-40B4-BE49-F238E27FC236}">
                  <a16:creationId xmlns:a16="http://schemas.microsoft.com/office/drawing/2014/main" id="{E11AE0B5-579B-4455-9159-4E4F0A8CCEE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D011DD2-D339-42A2-B916-5E9494D4A42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E43332E-2051-4B76-BC37-83CA62919D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B80359C-87A2-4B25-838D-8F833616F63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2" name="Rectangle 31">
            <a:extLst>
              <a:ext uri="{FF2B5EF4-FFF2-40B4-BE49-F238E27FC236}">
                <a16:creationId xmlns:a16="http://schemas.microsoft.com/office/drawing/2014/main" id="{096F20E2-F42F-4B71-8BC5-478533FE1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4" name="Group 33">
            <a:extLst>
              <a:ext uri="{FF2B5EF4-FFF2-40B4-BE49-F238E27FC236}">
                <a16:creationId xmlns:a16="http://schemas.microsoft.com/office/drawing/2014/main" id="{34039184-A11C-46AE-854D-8B229443609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5" name="Straight Connector 34">
              <a:extLst>
                <a:ext uri="{FF2B5EF4-FFF2-40B4-BE49-F238E27FC236}">
                  <a16:creationId xmlns:a16="http://schemas.microsoft.com/office/drawing/2014/main" id="{3D2F1956-BECA-4651-82AD-00D7D7F59D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3F1C39C-42B5-430D-84F0-7018DD01CE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A7D71D2-799A-4C6D-AD0E-D7BCF15E9F2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C9B72C0-DA11-4A2F-BADC-5BD946CFD0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2219C598-7B69-490E-97B6-4E4DC4964F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562055" y="850149"/>
            <a:ext cx="304800" cy="429768"/>
            <a:chOff x="215328" y="-46937"/>
            <a:chExt cx="304800" cy="2773841"/>
          </a:xfrm>
        </p:grpSpPr>
        <p:cxnSp>
          <p:nvCxnSpPr>
            <p:cNvPr id="41" name="Straight Connector 40">
              <a:extLst>
                <a:ext uri="{FF2B5EF4-FFF2-40B4-BE49-F238E27FC236}">
                  <a16:creationId xmlns:a16="http://schemas.microsoft.com/office/drawing/2014/main" id="{EF504F69-53C8-4088-9C6A-56FFDA3318E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5EDE870-C63A-4D06-A144-9652B7D895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CB714C2-8F44-4A42-BA66-2516AFA814E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844F522-4E10-42B1-840D-5959A9639E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9" name="Content Placeholder 8">
            <a:extLst>
              <a:ext uri="{FF2B5EF4-FFF2-40B4-BE49-F238E27FC236}">
                <a16:creationId xmlns:a16="http://schemas.microsoft.com/office/drawing/2014/main" id="{C2B8129A-4E3A-4AD3-9F5F-47F9F1983481}"/>
              </a:ext>
            </a:extLst>
          </p:cNvPr>
          <p:cNvSpPr>
            <a:spLocks noGrp="1"/>
          </p:cNvSpPr>
          <p:nvPr>
            <p:ph idx="1"/>
          </p:nvPr>
        </p:nvSpPr>
        <p:spPr>
          <a:xfrm>
            <a:off x="5258846" y="3952890"/>
            <a:ext cx="5867720" cy="2305002"/>
          </a:xfrm>
          <a:noFill/>
        </p:spPr>
        <p:txBody>
          <a:bodyPr anchor="t">
            <a:normAutofit/>
          </a:bodyPr>
          <a:lstStyle/>
          <a:p>
            <a:endParaRPr lang="en-US" sz="1800">
              <a:solidFill>
                <a:schemeClr val="bg2"/>
              </a:solidFill>
              <a:ea typeface="+mn-lt"/>
              <a:cs typeface="+mn-lt"/>
            </a:endParaRPr>
          </a:p>
          <a:p>
            <a:endParaRPr lang="en-US" sz="1800">
              <a:solidFill>
                <a:srgbClr val="000000"/>
              </a:solidFill>
              <a:ea typeface="+mn-lt"/>
              <a:cs typeface="+mn-lt"/>
            </a:endParaRPr>
          </a:p>
          <a:p>
            <a:endParaRPr lang="en-US" sz="1800">
              <a:solidFill>
                <a:srgbClr val="FFFFFF"/>
              </a:solidFill>
              <a:ea typeface="+mn-lt"/>
              <a:cs typeface="+mn-lt"/>
            </a:endParaRPr>
          </a:p>
          <a:p>
            <a:endParaRPr lang="en-US" sz="1800">
              <a:solidFill>
                <a:srgbClr val="000000"/>
              </a:solidFill>
              <a:cs typeface="Calibri"/>
            </a:endParaRPr>
          </a:p>
          <a:p>
            <a:endParaRPr lang="en-US" sz="1800">
              <a:solidFill>
                <a:schemeClr val="bg1"/>
              </a:solidFill>
              <a:cs typeface="Calibri"/>
            </a:endParaRPr>
          </a:p>
        </p:txBody>
      </p:sp>
      <p:pic>
        <p:nvPicPr>
          <p:cNvPr id="3" name="Picture 3" descr="Map&#10;&#10;Description automatically generated">
            <a:extLst>
              <a:ext uri="{FF2B5EF4-FFF2-40B4-BE49-F238E27FC236}">
                <a16:creationId xmlns:a16="http://schemas.microsoft.com/office/drawing/2014/main" id="{04A651AD-B8A4-4F66-BF6C-C25B13D6B46C}"/>
              </a:ext>
            </a:extLst>
          </p:cNvPr>
          <p:cNvPicPr>
            <a:picLocks noChangeAspect="1"/>
          </p:cNvPicPr>
          <p:nvPr/>
        </p:nvPicPr>
        <p:blipFill>
          <a:blip r:embed="rId2"/>
          <a:stretch>
            <a:fillRect/>
          </a:stretch>
        </p:blipFill>
        <p:spPr>
          <a:xfrm>
            <a:off x="319885" y="252081"/>
            <a:ext cx="4462345" cy="6072033"/>
          </a:xfrm>
          <a:prstGeom prst="rect">
            <a:avLst/>
          </a:prstGeom>
        </p:spPr>
      </p:pic>
    </p:spTree>
    <p:extLst>
      <p:ext uri="{BB962C8B-B14F-4D97-AF65-F5344CB8AC3E}">
        <p14:creationId xmlns:p14="http://schemas.microsoft.com/office/powerpoint/2010/main" val="3399638344"/>
      </p:ext>
    </p:extLst>
  </p:cSld>
  <p:clrMapOvr>
    <a:masterClrMapping/>
  </p:clrMapOvr>
  <p:transition spd="slow" advClick="0" advTm="4000">
    <p:cover/>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097B99-218E-443F-98BB-C82CCFAB92D4}"/>
              </a:ext>
            </a:extLst>
          </p:cNvPr>
          <p:cNvSpPr>
            <a:spLocks noGrp="1"/>
          </p:cNvSpPr>
          <p:nvPr>
            <p:ph type="title"/>
          </p:nvPr>
        </p:nvSpPr>
        <p:spPr>
          <a:xfrm>
            <a:off x="826396" y="586855"/>
            <a:ext cx="4230100" cy="3387497"/>
          </a:xfrm>
        </p:spPr>
        <p:txBody>
          <a:bodyPr anchor="b">
            <a:normAutofit/>
          </a:bodyPr>
          <a:lstStyle/>
          <a:p>
            <a:pPr algn="r"/>
            <a:r>
              <a:rPr lang="en-US" sz="4000">
                <a:solidFill>
                  <a:srgbClr val="FFFFFF"/>
                </a:solidFill>
                <a:cs typeface="Calibri Light"/>
              </a:rPr>
              <a:t>      Population                                                                                                               </a:t>
            </a:r>
          </a:p>
        </p:txBody>
      </p:sp>
      <p:sp>
        <p:nvSpPr>
          <p:cNvPr id="3" name="Content Placeholder 2">
            <a:extLst>
              <a:ext uri="{FF2B5EF4-FFF2-40B4-BE49-F238E27FC236}">
                <a16:creationId xmlns:a16="http://schemas.microsoft.com/office/drawing/2014/main" id="{68BA981E-EFBF-41B9-91B8-7CB59D1B8A38}"/>
              </a:ext>
            </a:extLst>
          </p:cNvPr>
          <p:cNvSpPr>
            <a:spLocks noGrp="1"/>
          </p:cNvSpPr>
          <p:nvPr>
            <p:ph idx="1"/>
          </p:nvPr>
        </p:nvSpPr>
        <p:spPr>
          <a:xfrm>
            <a:off x="6503158" y="649480"/>
            <a:ext cx="4862447" cy="5546047"/>
          </a:xfrm>
        </p:spPr>
        <p:txBody>
          <a:bodyPr vert="horz" lIns="91440" tIns="45720" rIns="91440" bIns="45720" rtlCol="0" anchor="ctr">
            <a:normAutofit/>
          </a:bodyPr>
          <a:lstStyle/>
          <a:p>
            <a:r>
              <a:rPr lang="en-US" sz="2000">
                <a:ea typeface="+mn-lt"/>
                <a:cs typeface="+mn-lt"/>
              </a:rPr>
              <a:t> There are 196,169, people in Tallahassee. 52.31% of people are white, 34.93% are black, 3.79% are Asian, 0.25% are native American, and 0.24% claim 'Other'. 6.65% of the people in Tallahassee, Florida, claim Hispanic ethnicity (meaning 93.35% are non-Hispanic).</a:t>
            </a:r>
            <a:endParaRPr lang="en-US" sz="2000">
              <a:cs typeface="Calibri" panose="020F0502020204030204"/>
            </a:endParaRPr>
          </a:p>
          <a:p>
            <a:endParaRPr lang="en-US" sz="2000">
              <a:cs typeface="Calibri" panose="020F0502020204030204"/>
            </a:endParaRPr>
          </a:p>
        </p:txBody>
      </p:sp>
    </p:spTree>
    <p:extLst>
      <p:ext uri="{BB962C8B-B14F-4D97-AF65-F5344CB8AC3E}">
        <p14:creationId xmlns:p14="http://schemas.microsoft.com/office/powerpoint/2010/main" val="2224670359"/>
      </p:ext>
    </p:extLst>
  </p:cSld>
  <p:clrMapOvr>
    <a:masterClrMapping/>
  </p:clrMapOvr>
  <p:transition spd="slow" advClick="0" advTm="4000">
    <p:cover/>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EF085B8-A2C0-4A6F-B663-CCC56F3CD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13">
            <a:extLst>
              <a:ext uri="{FF2B5EF4-FFF2-40B4-BE49-F238E27FC236}">
                <a16:creationId xmlns:a16="http://schemas.microsoft.com/office/drawing/2014/main" id="{2658F6D6-96E0-421A-96D6-3DF404008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11">
            <a:extLst>
              <a:ext uri="{FF2B5EF4-FFF2-40B4-BE49-F238E27FC236}">
                <a16:creationId xmlns:a16="http://schemas.microsoft.com/office/drawing/2014/main" id="{3CF62545-93A0-4FD5-9B48-48DCA794CB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B282461-CD6D-4C8A-81F0-74CF11E844DD}"/>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kern="1200">
                <a:solidFill>
                  <a:schemeClr val="tx1"/>
                </a:solidFill>
                <a:latin typeface="+mj-lt"/>
                <a:ea typeface="+mj-ea"/>
                <a:cs typeface="+mj-cs"/>
              </a:rPr>
              <a:t>                         Streets and Places  </a:t>
            </a:r>
          </a:p>
        </p:txBody>
      </p:sp>
      <p:sp>
        <p:nvSpPr>
          <p:cNvPr id="3" name="Content Placeholder 2">
            <a:extLst>
              <a:ext uri="{FF2B5EF4-FFF2-40B4-BE49-F238E27FC236}">
                <a16:creationId xmlns:a16="http://schemas.microsoft.com/office/drawing/2014/main" id="{8EAD1F3D-F504-4731-8E9F-3F451A07C07D}"/>
              </a:ext>
            </a:extLst>
          </p:cNvPr>
          <p:cNvSpPr>
            <a:spLocks noGrp="1"/>
          </p:cNvSpPr>
          <p:nvPr>
            <p:ph idx="1"/>
          </p:nvPr>
        </p:nvSpPr>
        <p:spPr>
          <a:xfrm>
            <a:off x="838200" y="2010833"/>
            <a:ext cx="5096934" cy="4166130"/>
          </a:xfrm>
        </p:spPr>
        <p:txBody>
          <a:bodyPr vert="horz" lIns="91440" tIns="45720" rIns="91440" bIns="45720" rtlCol="0">
            <a:normAutofit/>
          </a:bodyPr>
          <a:lstStyle/>
          <a:p>
            <a:pPr marL="0"/>
            <a:endParaRPr lang="en-US" sz="2000"/>
          </a:p>
          <a:p>
            <a:pPr marL="0"/>
            <a:endParaRPr lang="en-US" sz="2000"/>
          </a:p>
        </p:txBody>
      </p:sp>
      <p:sp>
        <p:nvSpPr>
          <p:cNvPr id="4" name="TextBox 3">
            <a:extLst>
              <a:ext uri="{FF2B5EF4-FFF2-40B4-BE49-F238E27FC236}">
                <a16:creationId xmlns:a16="http://schemas.microsoft.com/office/drawing/2014/main" id="{B36A5F6C-B0EE-487C-BA2F-A999F6DB2F93}"/>
              </a:ext>
            </a:extLst>
          </p:cNvPr>
          <p:cNvSpPr txBox="1"/>
          <p:nvPr/>
        </p:nvSpPr>
        <p:spPr>
          <a:xfrm>
            <a:off x="6256866" y="2010833"/>
            <a:ext cx="5096933" cy="416613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Most street names in the Tallahassee neighborhood of Indian Head Acres bear Muscogee names for numbers while others, such as Hee-hee Nene means “Tobacco Trail” and Chulli Nene likely means “Pine Trail.” Nene means trail. The meaning of some area place names have been lost to time. Such is the case of “Wacissa.”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Calibri"/>
              </a:rPr>
              <a:t>Some places to find out about them is American Heritage Trail, Apalachicola National Forest, etc.</a:t>
            </a:r>
            <a:endParaRPr kumimoji="0" lang="en-US" sz="2000" b="0" i="0" u="none" strike="noStrike" kern="1200" cap="none" spc="0" normalizeH="0" baseline="0" noProof="0" dirty="0">
              <a:ln>
                <a:noFill/>
              </a:ln>
              <a:solidFill>
                <a:prstClr val="white"/>
              </a:solidFill>
              <a:effectLst/>
              <a:uLnTx/>
              <a:uFillTx/>
              <a:latin typeface="Calibri" panose="020F0502020204030204"/>
              <a:ea typeface="+mn-lt"/>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lt"/>
              <a:cs typeface="Calibri" panose="020F0502020204030204"/>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a:endParaRPr>
          </a:p>
        </p:txBody>
      </p:sp>
    </p:spTree>
    <p:extLst>
      <p:ext uri="{BB962C8B-B14F-4D97-AF65-F5344CB8AC3E}">
        <p14:creationId xmlns:p14="http://schemas.microsoft.com/office/powerpoint/2010/main" val="1297619651"/>
      </p:ext>
    </p:extLst>
  </p:cSld>
  <p:clrMapOvr>
    <a:overrideClrMapping bg1="dk1" tx1="lt1" bg2="dk2" tx2="lt2" accent1="accent1" accent2="accent2" accent3="accent3" accent4="accent4" accent5="accent5" accent6="accent6" hlink="hlink" folHlink="folHlink"/>
  </p:clrMapOvr>
  <p:transition spd="slow" advClick="0" advTm="4000">
    <p:cover/>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Pins in a map">
            <a:extLst>
              <a:ext uri="{FF2B5EF4-FFF2-40B4-BE49-F238E27FC236}">
                <a16:creationId xmlns:a16="http://schemas.microsoft.com/office/drawing/2014/main" id="{DE1F96D7-28FF-464F-8ACB-C6D17B5DCCDD}"/>
              </a:ext>
            </a:extLst>
          </p:cNvPr>
          <p:cNvPicPr>
            <a:picLocks noChangeAspect="1"/>
          </p:cNvPicPr>
          <p:nvPr/>
        </p:nvPicPr>
        <p:blipFill rotWithShape="1">
          <a:blip r:embed="rId2"/>
          <a:srcRect l="1043" t="9090" r="22366" b="8"/>
          <a:stretch/>
        </p:blipFill>
        <p:spPr>
          <a:xfrm>
            <a:off x="3522468" y="10"/>
            <a:ext cx="8669532" cy="6857990"/>
          </a:xfrm>
          <a:prstGeom prst="rect">
            <a:avLst/>
          </a:prstGeom>
        </p:spPr>
      </p:pic>
      <p:sp>
        <p:nvSpPr>
          <p:cNvPr id="11" name="Rectangle 1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C188607-268A-4E81-BFBC-75EF17A3E186}"/>
              </a:ext>
            </a:extLst>
          </p:cNvPr>
          <p:cNvSpPr>
            <a:spLocks noGrp="1"/>
          </p:cNvSpPr>
          <p:nvPr>
            <p:ph type="title"/>
          </p:nvPr>
        </p:nvSpPr>
        <p:spPr>
          <a:xfrm>
            <a:off x="371094" y="1161288"/>
            <a:ext cx="3438144" cy="1124712"/>
          </a:xfrm>
        </p:spPr>
        <p:txBody>
          <a:bodyPr anchor="b">
            <a:normAutofit/>
          </a:bodyPr>
          <a:lstStyle/>
          <a:p>
            <a:r>
              <a:rPr lang="en-US" sz="2800">
                <a:cs typeface="Calibri Light"/>
              </a:rPr>
              <a:t>Weblinks</a:t>
            </a:r>
            <a:endParaRPr lang="en-US" sz="2800"/>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B707FCD-8FFC-4BA6-85E5-D45303D6A073}"/>
              </a:ext>
            </a:extLst>
          </p:cNvPr>
          <p:cNvSpPr>
            <a:spLocks noGrp="1"/>
          </p:cNvSpPr>
          <p:nvPr>
            <p:ph idx="1"/>
          </p:nvPr>
        </p:nvSpPr>
        <p:spPr>
          <a:xfrm>
            <a:off x="371094" y="2718054"/>
            <a:ext cx="3438906" cy="3207258"/>
          </a:xfrm>
        </p:spPr>
        <p:txBody>
          <a:bodyPr vert="horz" lIns="91440" tIns="45720" rIns="91440" bIns="45720" rtlCol="0" anchor="t">
            <a:normAutofit/>
          </a:bodyPr>
          <a:lstStyle/>
          <a:p>
            <a:r>
              <a:rPr lang="en-US" sz="1700" dirty="0">
                <a:cs typeface="Calibri"/>
              </a:rPr>
              <a:t>History.com </a:t>
            </a:r>
            <a:endParaRPr lang="en-US"/>
          </a:p>
        </p:txBody>
      </p:sp>
    </p:spTree>
    <p:extLst>
      <p:ext uri="{BB962C8B-B14F-4D97-AF65-F5344CB8AC3E}">
        <p14:creationId xmlns:p14="http://schemas.microsoft.com/office/powerpoint/2010/main" val="2470329525"/>
      </p:ext>
    </p:extLst>
  </p:cSld>
  <p:clrMapOvr>
    <a:overrideClrMapping bg1="dk1" tx1="lt1" bg2="dk2" tx2="lt2" accent1="accent1" accent2="accent2" accent3="accent3" accent4="accent4" accent5="accent5" accent6="accent6" hlink="hlink" folHlink="folHlink"/>
  </p:clrMapOvr>
  <p:transition spd="slow" advClick="0" advTm="4000">
    <p:cover/>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D456989E-CA62-4DCE-8A18-5E7845224BF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7482" b="8248"/>
          <a:stretch/>
        </p:blipFill>
        <p:spPr>
          <a:xfrm>
            <a:off x="20" y="10"/>
            <a:ext cx="12191980" cy="6857990"/>
          </a:xfrm>
          <a:prstGeom prst="rect">
            <a:avLst/>
          </a:prstGeom>
        </p:spPr>
      </p:pic>
      <p:sp>
        <p:nvSpPr>
          <p:cNvPr id="1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2" name="Title 1"/>
          <p:cNvSpPr>
            <a:spLocks noGrp="1"/>
          </p:cNvSpPr>
          <p:nvPr>
            <p:ph type="ctrTitle"/>
          </p:nvPr>
        </p:nvSpPr>
        <p:spPr>
          <a:xfrm>
            <a:off x="8022021" y="3231931"/>
            <a:ext cx="3852041" cy="1834056"/>
          </a:xfrm>
        </p:spPr>
        <p:txBody>
          <a:bodyPr>
            <a:normAutofit/>
          </a:bodyPr>
          <a:lstStyle/>
          <a:p>
            <a:r>
              <a:rPr lang="en-US" sz="4000">
                <a:latin typeface="Amasis MT Pro Black"/>
                <a:cs typeface="Calibri Light"/>
              </a:rPr>
              <a:t>Florida History</a:t>
            </a:r>
            <a:endParaRPr lang="en-US" sz="4000">
              <a:cs typeface="Calibri Light"/>
            </a:endParaRPr>
          </a:p>
        </p:txBody>
      </p:sp>
      <p:sp>
        <p:nvSpPr>
          <p:cNvPr id="3" name="Subtitle 2"/>
          <p:cNvSpPr>
            <a:spLocks noGrp="1"/>
          </p:cNvSpPr>
          <p:nvPr>
            <p:ph type="subTitle" idx="1"/>
          </p:nvPr>
        </p:nvSpPr>
        <p:spPr>
          <a:xfrm>
            <a:off x="7782910" y="5242675"/>
            <a:ext cx="4330262" cy="683284"/>
          </a:xfrm>
        </p:spPr>
        <p:txBody>
          <a:bodyPr vert="horz" lIns="91440" tIns="45720" rIns="91440" bIns="45720" rtlCol="0" anchor="t">
            <a:normAutofit/>
          </a:bodyPr>
          <a:lstStyle/>
          <a:p>
            <a:r>
              <a:rPr lang="en-US" sz="2000" dirty="0">
                <a:cs typeface="Calibri"/>
              </a:rPr>
              <a:t>By Connor Herron</a:t>
            </a:r>
            <a:endParaRPr lang="en-US" sz="2000" dirty="0"/>
          </a:p>
        </p:txBody>
      </p:sp>
      <p:cxnSp>
        <p:nvCxnSpPr>
          <p:cNvPr id="12"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17DA642-C1E9-45EF-B2CE-7DF052FB7E3B}"/>
              </a:ext>
            </a:extLst>
          </p:cNvPr>
          <p:cNvSpPr txBox="1"/>
          <p:nvPr/>
        </p:nvSpPr>
        <p:spPr>
          <a:xfrm>
            <a:off x="9990756" y="6657945"/>
            <a:ext cx="2201244" cy="200055"/>
          </a:xfrm>
          <a:prstGeom prst="rect">
            <a:avLst/>
          </a:prstGeom>
          <a:solidFill>
            <a:srgbClr val="000000"/>
          </a:solidFill>
        </p:spPr>
        <p:txBody>
          <a:bodyPr wrap="none">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CC BY</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514165508"/>
      </p:ext>
    </p:extLst>
  </p:cSld>
  <p:clrMapOvr>
    <a:masterClrMapping/>
  </p:clrMapOvr>
  <p:transition spd="slow" advClick="0" advTm="4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E149CDF-5DAC-4860-A285-9492CF2090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17" name="Rectangle 16">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26A515A1-4D80-430E-BE0A-71A290516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542" y="729175"/>
            <a:ext cx="11099352"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368D851-1AA4-47F9-B6AD-E8D167BC6A8E}"/>
              </a:ext>
            </a:extLst>
          </p:cNvPr>
          <p:cNvSpPr>
            <a:spLocks noGrp="1"/>
          </p:cNvSpPr>
          <p:nvPr>
            <p:ph type="title"/>
          </p:nvPr>
        </p:nvSpPr>
        <p:spPr>
          <a:xfrm>
            <a:off x="1350117" y="-259555"/>
            <a:ext cx="3629555" cy="1889135"/>
          </a:xfrm>
        </p:spPr>
        <p:txBody>
          <a:bodyPr anchor="b">
            <a:normAutofit/>
          </a:bodyPr>
          <a:lstStyle/>
          <a:p>
            <a:r>
              <a:rPr lang="en-US" sz="4800" dirty="0">
                <a:cs typeface="Calibri Light"/>
              </a:rPr>
              <a:t>Map</a:t>
            </a:r>
            <a:endParaRPr lang="en-US" sz="4800" dirty="0"/>
          </a:p>
        </p:txBody>
      </p:sp>
      <p:sp>
        <p:nvSpPr>
          <p:cNvPr id="8" name="Content Placeholder 7">
            <a:extLst>
              <a:ext uri="{FF2B5EF4-FFF2-40B4-BE49-F238E27FC236}">
                <a16:creationId xmlns:a16="http://schemas.microsoft.com/office/drawing/2014/main" id="{70126506-577B-438F-9B3C-DEBBF7845B31}"/>
              </a:ext>
            </a:extLst>
          </p:cNvPr>
          <p:cNvSpPr>
            <a:spLocks noGrp="1"/>
          </p:cNvSpPr>
          <p:nvPr>
            <p:ph idx="1"/>
          </p:nvPr>
        </p:nvSpPr>
        <p:spPr>
          <a:xfrm>
            <a:off x="1191966" y="3253138"/>
            <a:ext cx="1976159" cy="2196643"/>
          </a:xfrm>
        </p:spPr>
        <p:txBody>
          <a:bodyPr vert="horz" lIns="91440" tIns="45720" rIns="91440" bIns="45720" rtlCol="0" anchor="t">
            <a:normAutofit/>
          </a:bodyPr>
          <a:lstStyle/>
          <a:p>
            <a:r>
              <a:rPr lang="en-US" sz="1800" dirty="0">
                <a:cs typeface="Calibri"/>
              </a:rPr>
              <a:t>Key-</a:t>
            </a:r>
          </a:p>
          <a:p>
            <a:r>
              <a:rPr lang="en-US" sz="1800" dirty="0">
                <a:cs typeface="Calibri"/>
              </a:rPr>
              <a:t>Mus. Of Florida History</a:t>
            </a:r>
          </a:p>
          <a:p>
            <a:r>
              <a:rPr lang="en-US" sz="1800" dirty="0">
                <a:cs typeface="Calibri"/>
              </a:rPr>
              <a:t>Mission San Luis</a:t>
            </a:r>
          </a:p>
          <a:p>
            <a:r>
              <a:rPr lang="en-US" sz="1800" dirty="0">
                <a:cs typeface="Calibri"/>
              </a:rPr>
              <a:t>Lake Jackson Mounds</a:t>
            </a:r>
          </a:p>
        </p:txBody>
      </p:sp>
      <p:pic>
        <p:nvPicPr>
          <p:cNvPr id="4" name="Picture 4" descr="Map&#10;&#10;Description automatically generated">
            <a:extLst>
              <a:ext uri="{FF2B5EF4-FFF2-40B4-BE49-F238E27FC236}">
                <a16:creationId xmlns:a16="http://schemas.microsoft.com/office/drawing/2014/main" id="{6600E2C5-E1F4-4879-A605-7695FB3E6DF7}"/>
              </a:ext>
            </a:extLst>
          </p:cNvPr>
          <p:cNvPicPr>
            <a:picLocks noChangeAspect="1"/>
          </p:cNvPicPr>
          <p:nvPr/>
        </p:nvPicPr>
        <p:blipFill rotWithShape="1">
          <a:blip r:embed="rId3"/>
          <a:srcRect r="2504" b="3"/>
          <a:stretch/>
        </p:blipFill>
        <p:spPr>
          <a:xfrm>
            <a:off x="3576359" y="-211446"/>
            <a:ext cx="8608825" cy="7070848"/>
          </a:xfrm>
          <a:prstGeom prst="rect">
            <a:avLst/>
          </a:prstGeom>
        </p:spPr>
      </p:pic>
      <p:sp>
        <p:nvSpPr>
          <p:cNvPr id="5" name="Star: 5 Points 4">
            <a:extLst>
              <a:ext uri="{FF2B5EF4-FFF2-40B4-BE49-F238E27FC236}">
                <a16:creationId xmlns:a16="http://schemas.microsoft.com/office/drawing/2014/main" id="{461CFF33-791D-4F49-9BC3-C2BF3A8A6C30}"/>
              </a:ext>
            </a:extLst>
          </p:cNvPr>
          <p:cNvSpPr/>
          <p:nvPr/>
        </p:nvSpPr>
        <p:spPr>
          <a:xfrm>
            <a:off x="1196197" y="3633158"/>
            <a:ext cx="287547" cy="34505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tar: 5 Points 5">
            <a:extLst>
              <a:ext uri="{FF2B5EF4-FFF2-40B4-BE49-F238E27FC236}">
                <a16:creationId xmlns:a16="http://schemas.microsoft.com/office/drawing/2014/main" id="{04F231B4-7F6F-4501-A458-D0149C64DAAA}"/>
              </a:ext>
            </a:extLst>
          </p:cNvPr>
          <p:cNvSpPr/>
          <p:nvPr/>
        </p:nvSpPr>
        <p:spPr>
          <a:xfrm flipH="1">
            <a:off x="8024543" y="3373468"/>
            <a:ext cx="503207" cy="51758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Arrow Connector 6">
            <a:extLst>
              <a:ext uri="{FF2B5EF4-FFF2-40B4-BE49-F238E27FC236}">
                <a16:creationId xmlns:a16="http://schemas.microsoft.com/office/drawing/2014/main" id="{2A921C98-1E83-4A95-9271-55AE554F4AE9}"/>
              </a:ext>
            </a:extLst>
          </p:cNvPr>
          <p:cNvCxnSpPr/>
          <p:nvPr/>
        </p:nvCxnSpPr>
        <p:spPr>
          <a:xfrm>
            <a:off x="7879870" y="3703247"/>
            <a:ext cx="258792" cy="28755"/>
          </a:xfrm>
          <a:prstGeom prst="straightConnector1">
            <a:avLst/>
          </a:prstGeom>
        </p:spPr>
        <p:style>
          <a:lnRef idx="3">
            <a:schemeClr val="dk1"/>
          </a:lnRef>
          <a:fillRef idx="0">
            <a:schemeClr val="dk1"/>
          </a:fillRef>
          <a:effectRef idx="2">
            <a:schemeClr val="dk1"/>
          </a:effectRef>
          <a:fontRef idx="minor">
            <a:schemeClr val="tx1"/>
          </a:fontRef>
        </p:style>
      </p:cxnSp>
      <p:sp>
        <p:nvSpPr>
          <p:cNvPr id="10" name="Oval 9">
            <a:extLst>
              <a:ext uri="{FF2B5EF4-FFF2-40B4-BE49-F238E27FC236}">
                <a16:creationId xmlns:a16="http://schemas.microsoft.com/office/drawing/2014/main" id="{F88C1FAB-3367-4E76-94F5-9AD4DBFFC04B}"/>
              </a:ext>
            </a:extLst>
          </p:cNvPr>
          <p:cNvSpPr/>
          <p:nvPr/>
        </p:nvSpPr>
        <p:spPr>
          <a:xfrm>
            <a:off x="1178224" y="4290923"/>
            <a:ext cx="301924" cy="258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81B5C775-526B-4FF8-9ED2-0D3F74FE7D2A}"/>
              </a:ext>
            </a:extLst>
          </p:cNvPr>
          <p:cNvSpPr/>
          <p:nvPr/>
        </p:nvSpPr>
        <p:spPr>
          <a:xfrm>
            <a:off x="5059212" y="1716476"/>
            <a:ext cx="460075" cy="4744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Arrow Connector 13">
            <a:extLst>
              <a:ext uri="{FF2B5EF4-FFF2-40B4-BE49-F238E27FC236}">
                <a16:creationId xmlns:a16="http://schemas.microsoft.com/office/drawing/2014/main" id="{2D9CDF70-0AA4-40AC-A05A-6C16FB914363}"/>
              </a:ext>
            </a:extLst>
          </p:cNvPr>
          <p:cNvCxnSpPr/>
          <p:nvPr/>
        </p:nvCxnSpPr>
        <p:spPr>
          <a:xfrm flipH="1">
            <a:off x="5547144" y="1859353"/>
            <a:ext cx="158152" cy="129395"/>
          </a:xfrm>
          <a:prstGeom prst="straightConnector1">
            <a:avLst/>
          </a:prstGeom>
        </p:spPr>
        <p:style>
          <a:lnRef idx="3">
            <a:schemeClr val="dk1"/>
          </a:lnRef>
          <a:fillRef idx="0">
            <a:schemeClr val="dk1"/>
          </a:fillRef>
          <a:effectRef idx="2">
            <a:schemeClr val="dk1"/>
          </a:effectRef>
          <a:fontRef idx="minor">
            <a:schemeClr val="tx1"/>
          </a:fontRef>
        </p:style>
      </p:cxnSp>
      <p:sp>
        <p:nvSpPr>
          <p:cNvPr id="3" name="Isosceles Triangle 2">
            <a:extLst>
              <a:ext uri="{FF2B5EF4-FFF2-40B4-BE49-F238E27FC236}">
                <a16:creationId xmlns:a16="http://schemas.microsoft.com/office/drawing/2014/main" id="{E76F13D8-A67E-405F-95B7-55ED69D4A96F}"/>
              </a:ext>
            </a:extLst>
          </p:cNvPr>
          <p:cNvSpPr/>
          <p:nvPr/>
        </p:nvSpPr>
        <p:spPr>
          <a:xfrm>
            <a:off x="5349987" y="513271"/>
            <a:ext cx="546340" cy="43132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Arrow Connector 8">
            <a:extLst>
              <a:ext uri="{FF2B5EF4-FFF2-40B4-BE49-F238E27FC236}">
                <a16:creationId xmlns:a16="http://schemas.microsoft.com/office/drawing/2014/main" id="{EF852EF2-41E9-40B3-BEC5-1D2341243107}"/>
              </a:ext>
            </a:extLst>
          </p:cNvPr>
          <p:cNvCxnSpPr/>
          <p:nvPr/>
        </p:nvCxnSpPr>
        <p:spPr>
          <a:xfrm flipV="1">
            <a:off x="5752921" y="684901"/>
            <a:ext cx="258791" cy="14378"/>
          </a:xfrm>
          <a:prstGeom prst="straightConnector1">
            <a:avLst/>
          </a:prstGeom>
        </p:spPr>
        <p:style>
          <a:lnRef idx="3">
            <a:schemeClr val="dk1"/>
          </a:lnRef>
          <a:fillRef idx="0">
            <a:schemeClr val="dk1"/>
          </a:fillRef>
          <a:effectRef idx="2">
            <a:schemeClr val="dk1"/>
          </a:effectRef>
          <a:fontRef idx="minor">
            <a:schemeClr val="tx1"/>
          </a:fontRef>
        </p:style>
      </p:cxnSp>
      <p:sp>
        <p:nvSpPr>
          <p:cNvPr id="16" name="Isosceles Triangle 15">
            <a:extLst>
              <a:ext uri="{FF2B5EF4-FFF2-40B4-BE49-F238E27FC236}">
                <a16:creationId xmlns:a16="http://schemas.microsoft.com/office/drawing/2014/main" id="{5F11EAB6-FF34-4921-81C3-E7E372B5AC43}"/>
              </a:ext>
            </a:extLst>
          </p:cNvPr>
          <p:cNvSpPr/>
          <p:nvPr/>
        </p:nvSpPr>
        <p:spPr>
          <a:xfrm>
            <a:off x="1178757" y="4666530"/>
            <a:ext cx="316302" cy="28754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1159583"/>
      </p:ext>
    </p:extLst>
  </p:cSld>
  <p:clrMapOvr>
    <a:masterClrMapping/>
  </p:clrMapOvr>
  <p:transition spd="slow" advClick="0" advTm="400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FD68F4B-4D16-4DAE-A2E3-49224D1816D8}"/>
              </a:ext>
            </a:extLst>
          </p:cNvPr>
          <p:cNvSpPr>
            <a:spLocks noGrp="1"/>
          </p:cNvSpPr>
          <p:nvPr>
            <p:ph type="title"/>
          </p:nvPr>
        </p:nvSpPr>
        <p:spPr>
          <a:xfrm>
            <a:off x="589560" y="856180"/>
            <a:ext cx="4560584" cy="1128068"/>
          </a:xfrm>
        </p:spPr>
        <p:txBody>
          <a:bodyPr anchor="ctr">
            <a:normAutofit/>
          </a:bodyPr>
          <a:lstStyle/>
          <a:p>
            <a:r>
              <a:rPr lang="en-US" sz="3700">
                <a:latin typeface="Aharoni"/>
                <a:cs typeface="Aharoni"/>
              </a:rPr>
              <a:t>Tallahassee History</a:t>
            </a:r>
            <a:endParaRPr lang="en-US" sz="3700"/>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A73D274-4CCB-4487-BE6C-D1383E7F9D9C}"/>
              </a:ext>
            </a:extLst>
          </p:cNvPr>
          <p:cNvSpPr>
            <a:spLocks noGrp="1"/>
          </p:cNvSpPr>
          <p:nvPr>
            <p:ph idx="1"/>
          </p:nvPr>
        </p:nvSpPr>
        <p:spPr>
          <a:xfrm>
            <a:off x="590719" y="2330505"/>
            <a:ext cx="4559425" cy="3979585"/>
          </a:xfrm>
        </p:spPr>
        <p:txBody>
          <a:bodyPr vert="horz" lIns="91440" tIns="45720" rIns="91440" bIns="45720" rtlCol="0" anchor="ctr">
            <a:normAutofit/>
          </a:bodyPr>
          <a:lstStyle/>
          <a:p>
            <a:r>
              <a:rPr lang="en-US" sz="2000">
                <a:cs typeface="Calibri"/>
              </a:rPr>
              <a:t>Tallahassee is a city in Florida and the state capital. It was first founded in 1821, when it became American territory. It is known for being the spot where Hernando De Soto camped during the winter of 1539-40. The </a:t>
            </a:r>
            <a:r>
              <a:rPr lang="en-US" sz="2000" b="1">
                <a:ea typeface="+mn-lt"/>
                <a:cs typeface="+mn-lt"/>
              </a:rPr>
              <a:t>Paleoindians, the Apalachee, the Seminole Indians, the British, Spanish, and colonial Americans all lived in Tallahassee.</a:t>
            </a:r>
            <a:endParaRPr lang="en-US" sz="2000">
              <a:cs typeface="Calibri"/>
            </a:endParaRPr>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Map&#10;&#10;Description automatically generated">
            <a:extLst>
              <a:ext uri="{FF2B5EF4-FFF2-40B4-BE49-F238E27FC236}">
                <a16:creationId xmlns:a16="http://schemas.microsoft.com/office/drawing/2014/main" id="{3EE1853A-C324-44CE-95A2-554CB0C9CF1C}"/>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742" r="1" b="1"/>
          <a:stretch/>
        </p:blipFill>
        <p:spPr>
          <a:xfrm>
            <a:off x="5977788" y="799352"/>
            <a:ext cx="5425410" cy="5259296"/>
          </a:xfrm>
          <a:prstGeom prst="rect">
            <a:avLst/>
          </a:prstGeom>
        </p:spPr>
      </p:pic>
      <p:sp>
        <p:nvSpPr>
          <p:cNvPr id="5" name="TextBox 4">
            <a:extLst>
              <a:ext uri="{FF2B5EF4-FFF2-40B4-BE49-F238E27FC236}">
                <a16:creationId xmlns:a16="http://schemas.microsoft.com/office/drawing/2014/main" id="{ECA0A1A0-E8D4-4E6C-A1E7-54A06F8AAD07}"/>
              </a:ext>
            </a:extLst>
          </p:cNvPr>
          <p:cNvSpPr txBox="1"/>
          <p:nvPr/>
        </p:nvSpPr>
        <p:spPr>
          <a:xfrm>
            <a:off x="9201954" y="5858593"/>
            <a:ext cx="2201244" cy="200055"/>
          </a:xfrm>
          <a:prstGeom prst="rect">
            <a:avLst/>
          </a:prstGeom>
          <a:solidFill>
            <a:srgbClr val="000000"/>
          </a:solidFill>
        </p:spPr>
        <p:txBody>
          <a:bodyPr wrap="none">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CC BY</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502607113"/>
      </p:ext>
    </p:extLst>
  </p:cSld>
  <p:clrMapOvr>
    <a:masterClrMapping/>
  </p:clrMapOvr>
  <p:transition spd="slow" advClick="0" advTm="4000">
    <p:cover/>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5015F8BD-59C4-4F20-9858-E41EEC9AAD78}"/>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b="8907"/>
          <a:stretch/>
        </p:blipFill>
        <p:spPr>
          <a:xfrm>
            <a:off x="-1" y="10"/>
            <a:ext cx="12192000"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D459CD7-E7A2-4F65-8750-37FDE6B8FF4F}"/>
              </a:ext>
            </a:extLst>
          </p:cNvPr>
          <p:cNvSpPr>
            <a:spLocks noGrp="1"/>
          </p:cNvSpPr>
          <p:nvPr>
            <p:ph type="title"/>
          </p:nvPr>
        </p:nvSpPr>
        <p:spPr>
          <a:xfrm>
            <a:off x="709448" y="1913950"/>
            <a:ext cx="4204137" cy="1342754"/>
          </a:xfrm>
        </p:spPr>
        <p:txBody>
          <a:bodyPr>
            <a:normAutofit/>
          </a:bodyPr>
          <a:lstStyle/>
          <a:p>
            <a:pPr algn="ctr"/>
            <a:r>
              <a:rPr lang="en-US" sz="3600">
                <a:cs typeface="Calibri Light"/>
              </a:rPr>
              <a:t>               Tallahassee's Historical Sites</a:t>
            </a:r>
            <a:endParaRPr lang="en-US" sz="3600"/>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195D401-D63C-4F4A-87F1-FFF8FBB0ADF1}"/>
              </a:ext>
            </a:extLst>
          </p:cNvPr>
          <p:cNvSpPr>
            <a:spLocks noGrp="1"/>
          </p:cNvSpPr>
          <p:nvPr>
            <p:ph idx="1"/>
          </p:nvPr>
        </p:nvSpPr>
        <p:spPr>
          <a:xfrm>
            <a:off x="525516" y="3417573"/>
            <a:ext cx="4593021" cy="2619839"/>
          </a:xfrm>
        </p:spPr>
        <p:txBody>
          <a:bodyPr vert="horz" lIns="91440" tIns="45720" rIns="91440" bIns="45720" rtlCol="0" anchor="ctr">
            <a:normAutofit/>
          </a:bodyPr>
          <a:lstStyle/>
          <a:p>
            <a:r>
              <a:rPr lang="en-US" sz="1500">
                <a:cs typeface="Calibri"/>
              </a:rPr>
              <a:t>Tallahassee has many different historical sites that would be an ideal choices for travelers and historians alike, such as the Mission San Luis, Museum of Florida history, and many more. The Mission San Luis is a historical site featuring many recreations of what early Florida used to look like. The Museum of Florida history is similar, although indoors, with recreations of what Florida used to look like, along with actual artifacts from anthropological digs and much more. Tallahassee is a great place for travelers and historians alike.</a:t>
            </a:r>
            <a:endParaRPr lang="en-US" sz="1500"/>
          </a:p>
        </p:txBody>
      </p:sp>
      <p:sp>
        <p:nvSpPr>
          <p:cNvPr id="5" name="TextBox 4">
            <a:extLst>
              <a:ext uri="{FF2B5EF4-FFF2-40B4-BE49-F238E27FC236}">
                <a16:creationId xmlns:a16="http://schemas.microsoft.com/office/drawing/2014/main" id="{F4A9089D-C3A0-44A5-85E9-EB2F46CBFA1F}"/>
              </a:ext>
            </a:extLst>
          </p:cNvPr>
          <p:cNvSpPr txBox="1"/>
          <p:nvPr/>
        </p:nvSpPr>
        <p:spPr>
          <a:xfrm>
            <a:off x="9718245" y="6657945"/>
            <a:ext cx="2473754" cy="200055"/>
          </a:xfrm>
          <a:prstGeom prst="rect">
            <a:avLst/>
          </a:prstGeom>
          <a:solidFill>
            <a:srgbClr val="000000"/>
          </a:solidFill>
        </p:spPr>
        <p:txBody>
          <a:bodyPr wrap="none">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CC BY-NC-ND</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810647483"/>
      </p:ext>
    </p:extLst>
  </p:cSld>
  <p:clrMapOvr>
    <a:masterClrMapping/>
  </p:clrMapOvr>
  <p:transition spd="slow" advClick="0" advTm="4000">
    <p:cover/>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Farm Free Stock Photo - Public Domain Pictures">
            <a:extLst>
              <a:ext uri="{FF2B5EF4-FFF2-40B4-BE49-F238E27FC236}">
                <a16:creationId xmlns:a16="http://schemas.microsoft.com/office/drawing/2014/main" id="{5B43147F-3E3E-43D9-9A6D-9469FA2D6373}"/>
              </a:ext>
            </a:extLst>
          </p:cNvPr>
          <p:cNvPicPr>
            <a:picLocks noChangeAspect="1"/>
          </p:cNvPicPr>
          <p:nvPr/>
        </p:nvPicPr>
        <p:blipFill rotWithShape="1">
          <a:blip r:embed="rId2"/>
          <a:srcRect t="7408"/>
          <a:stretch/>
        </p:blipFill>
        <p:spPr>
          <a:xfrm>
            <a:off x="-1" y="10"/>
            <a:ext cx="12192000" cy="685799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F5B6AE2-534D-4567-BE63-DC4D4F84ECF6}"/>
              </a:ext>
            </a:extLst>
          </p:cNvPr>
          <p:cNvSpPr>
            <a:spLocks noGrp="1"/>
          </p:cNvSpPr>
          <p:nvPr>
            <p:ph type="title"/>
          </p:nvPr>
        </p:nvSpPr>
        <p:spPr>
          <a:xfrm>
            <a:off x="709448" y="1913950"/>
            <a:ext cx="4204137" cy="1342754"/>
          </a:xfrm>
        </p:spPr>
        <p:txBody>
          <a:bodyPr>
            <a:normAutofit/>
          </a:bodyPr>
          <a:lstStyle/>
          <a:p>
            <a:pPr algn="ctr"/>
            <a:r>
              <a:rPr lang="en-US" sz="2800">
                <a:cs typeface="Calibri Light"/>
              </a:rPr>
              <a:t>                       Tallahassee's Climate</a:t>
            </a:r>
            <a:endParaRPr lang="en-US" sz="2800"/>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F6E4895-A6C2-498C-BC3F-101074CE1612}"/>
              </a:ext>
            </a:extLst>
          </p:cNvPr>
          <p:cNvSpPr>
            <a:spLocks noGrp="1"/>
          </p:cNvSpPr>
          <p:nvPr>
            <p:ph idx="1"/>
          </p:nvPr>
        </p:nvSpPr>
        <p:spPr>
          <a:xfrm>
            <a:off x="525516" y="3417573"/>
            <a:ext cx="4593021" cy="2619839"/>
          </a:xfrm>
        </p:spPr>
        <p:txBody>
          <a:bodyPr vert="horz" lIns="91440" tIns="45720" rIns="91440" bIns="45720" rtlCol="0" anchor="ctr">
            <a:normAutofit/>
          </a:bodyPr>
          <a:lstStyle/>
          <a:p>
            <a:r>
              <a:rPr lang="en-US" sz="1800" dirty="0">
                <a:cs typeface="Calibri"/>
              </a:rPr>
              <a:t>Florida is known for being flat, and Tallahassee is no different. There are nearly no mountains, and the location has very low relief. While it is close to many beaches, it is not a beach itself. On your way to Florida, you will notice it's many farms. The flat land is perfect for agriculture.</a:t>
            </a:r>
          </a:p>
        </p:txBody>
      </p:sp>
    </p:spTree>
    <p:extLst>
      <p:ext uri="{BB962C8B-B14F-4D97-AF65-F5344CB8AC3E}">
        <p14:creationId xmlns:p14="http://schemas.microsoft.com/office/powerpoint/2010/main" val="4229066055"/>
      </p:ext>
    </p:extLst>
  </p:cSld>
  <p:clrMapOvr>
    <a:masterClrMapping/>
  </p:clrMapOvr>
  <p:transition spd="slow" advClick="0" advTm="4000">
    <p:cover/>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59B9E002-719D-44C9-9451-D812E5225D70}"/>
              </a:ext>
            </a:extLst>
          </p:cNvPr>
          <p:cNvSpPr>
            <a:spLocks noGrp="1"/>
          </p:cNvSpPr>
          <p:nvPr>
            <p:ph idx="1"/>
          </p:nvPr>
        </p:nvSpPr>
        <p:spPr>
          <a:xfrm>
            <a:off x="648931" y="2438400"/>
            <a:ext cx="3505494" cy="3785419"/>
          </a:xfrm>
        </p:spPr>
        <p:txBody>
          <a:bodyPr vert="horz" lIns="91440" tIns="45720" rIns="91440" bIns="45720" rtlCol="0" anchor="t">
            <a:normAutofit/>
          </a:bodyPr>
          <a:lstStyle/>
          <a:p>
            <a:r>
              <a:rPr lang="en-US" sz="2000" dirty="0">
                <a:cs typeface="Calibri"/>
              </a:rPr>
              <a:t>This is a map of Tallahassee. It points our key areas and roads for you to follow. If you would like to visit Tallahassee, this map will be a massive help.</a:t>
            </a:r>
          </a:p>
        </p:txBody>
      </p:sp>
      <p:sp>
        <p:nvSpPr>
          <p:cNvPr id="11" name="Rectangle 10">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Map&#10;&#10;Description automatically generated">
            <a:extLst>
              <a:ext uri="{FF2B5EF4-FFF2-40B4-BE49-F238E27FC236}">
                <a16:creationId xmlns:a16="http://schemas.microsoft.com/office/drawing/2014/main" id="{3784AE24-DBE9-4F8E-B4A5-D7C95916CFF8}"/>
              </a:ext>
            </a:extLst>
          </p:cNvPr>
          <p:cNvPicPr>
            <a:picLocks noChangeAspect="1"/>
          </p:cNvPicPr>
          <p:nvPr/>
        </p:nvPicPr>
        <p:blipFill>
          <a:blip r:embed="rId2"/>
          <a:stretch>
            <a:fillRect/>
          </a:stretch>
        </p:blipFill>
        <p:spPr>
          <a:xfrm>
            <a:off x="5782579" y="807593"/>
            <a:ext cx="5265897" cy="5239568"/>
          </a:xfrm>
          <a:prstGeom prst="rect">
            <a:avLst/>
          </a:prstGeom>
          <a:effectLst/>
        </p:spPr>
      </p:pic>
      <p:sp>
        <p:nvSpPr>
          <p:cNvPr id="6" name="Title 5">
            <a:extLst>
              <a:ext uri="{FF2B5EF4-FFF2-40B4-BE49-F238E27FC236}">
                <a16:creationId xmlns:a16="http://schemas.microsoft.com/office/drawing/2014/main" id="{EFE45FF5-8995-4B59-99BF-67B8EA6C71DC}"/>
              </a:ext>
            </a:extLst>
          </p:cNvPr>
          <p:cNvSpPr>
            <a:spLocks noGrp="1"/>
          </p:cNvSpPr>
          <p:nvPr>
            <p:ph type="title"/>
          </p:nvPr>
        </p:nvSpPr>
        <p:spPr>
          <a:xfrm>
            <a:off x="838200" y="365125"/>
            <a:ext cx="2953110" cy="1339940"/>
          </a:xfrm>
        </p:spPr>
        <p:txBody>
          <a:bodyPr/>
          <a:lstStyle/>
          <a:p>
            <a:r>
              <a:rPr lang="en-US" dirty="0">
                <a:cs typeface="Calibri Light"/>
              </a:rPr>
              <a:t>Tallahassee        map</a:t>
            </a:r>
            <a:endParaRPr lang="en-US" dirty="0"/>
          </a:p>
        </p:txBody>
      </p:sp>
    </p:spTree>
    <p:extLst>
      <p:ext uri="{BB962C8B-B14F-4D97-AF65-F5344CB8AC3E}">
        <p14:creationId xmlns:p14="http://schemas.microsoft.com/office/powerpoint/2010/main" val="3021116933"/>
      </p:ext>
    </p:extLst>
  </p:cSld>
  <p:clrMapOvr>
    <a:masterClrMapping/>
  </p:clrMapOvr>
  <p:transition spd="slow" advClick="0" advTm="4000">
    <p:cover/>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AD338C97-BFDB-407E-9811-0FFF052C02A3}"/>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4062" r="4921" b="4002"/>
          <a:stretch/>
        </p:blipFill>
        <p:spPr>
          <a:xfrm>
            <a:off x="3522468" y="10"/>
            <a:ext cx="8669532" cy="6857990"/>
          </a:xfrm>
          <a:prstGeom prst="rect">
            <a:avLst/>
          </a:prstGeom>
        </p:spPr>
      </p:pic>
      <p:sp>
        <p:nvSpPr>
          <p:cNvPr id="12" name="Rectangle 11">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49D485F-5DFC-4DFC-8556-96E553F32D61}"/>
              </a:ext>
            </a:extLst>
          </p:cNvPr>
          <p:cNvSpPr>
            <a:spLocks noGrp="1"/>
          </p:cNvSpPr>
          <p:nvPr>
            <p:ph type="title"/>
          </p:nvPr>
        </p:nvSpPr>
        <p:spPr>
          <a:xfrm>
            <a:off x="371094" y="1161288"/>
            <a:ext cx="3438144" cy="1124712"/>
          </a:xfrm>
        </p:spPr>
        <p:txBody>
          <a:bodyPr anchor="b">
            <a:normAutofit/>
          </a:bodyPr>
          <a:lstStyle/>
          <a:p>
            <a:r>
              <a:rPr lang="en-US" sz="2800">
                <a:cs typeface="Calibri Light"/>
              </a:rPr>
              <a:t>Population of Tallahassee</a:t>
            </a:r>
            <a:endParaRPr lang="en-US" sz="2800"/>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7BD0B94-FF4A-4587-B66E-0F8547460A15}"/>
              </a:ext>
            </a:extLst>
          </p:cNvPr>
          <p:cNvSpPr>
            <a:spLocks noGrp="1"/>
          </p:cNvSpPr>
          <p:nvPr>
            <p:ph idx="1"/>
          </p:nvPr>
        </p:nvSpPr>
        <p:spPr>
          <a:xfrm>
            <a:off x="371094" y="2718054"/>
            <a:ext cx="3438906" cy="3207258"/>
          </a:xfrm>
        </p:spPr>
        <p:txBody>
          <a:bodyPr vert="horz" lIns="91440" tIns="45720" rIns="91440" bIns="45720" rtlCol="0" anchor="t">
            <a:normAutofit/>
          </a:bodyPr>
          <a:lstStyle/>
          <a:p>
            <a:r>
              <a:rPr lang="en-US" sz="1700">
                <a:cs typeface="Calibri"/>
              </a:rPr>
              <a:t>Tallahassee had a population of </a:t>
            </a:r>
            <a:r>
              <a:rPr lang="en-US" sz="1700">
                <a:ea typeface="+mn-lt"/>
                <a:cs typeface="+mn-lt"/>
              </a:rPr>
              <a:t>191,279 in 2019. This number is subject to change, as many years have passed from that time. </a:t>
            </a:r>
            <a:br>
              <a:rPr lang="en-US" sz="1700"/>
            </a:br>
            <a:endParaRPr lang="en-US" sz="1700"/>
          </a:p>
          <a:p>
            <a:r>
              <a:rPr lang="en-US" sz="1700">
                <a:ea typeface="+mn-lt"/>
                <a:cs typeface="+mn-lt"/>
              </a:rPr>
              <a:t>35.02% of Tallahassee's population is African American.</a:t>
            </a:r>
            <a:endParaRPr lang="en-US" sz="1700"/>
          </a:p>
          <a:p>
            <a:endParaRPr lang="en-US" sz="1700">
              <a:cs typeface="Calibri"/>
            </a:endParaRPr>
          </a:p>
        </p:txBody>
      </p:sp>
      <p:sp>
        <p:nvSpPr>
          <p:cNvPr id="5" name="TextBox 4">
            <a:extLst>
              <a:ext uri="{FF2B5EF4-FFF2-40B4-BE49-F238E27FC236}">
                <a16:creationId xmlns:a16="http://schemas.microsoft.com/office/drawing/2014/main" id="{2F3486EA-E10B-4C7C-B7C8-9E40933C519F}"/>
              </a:ext>
            </a:extLst>
          </p:cNvPr>
          <p:cNvSpPr txBox="1"/>
          <p:nvPr/>
        </p:nvSpPr>
        <p:spPr>
          <a:xfrm>
            <a:off x="9990756" y="6657945"/>
            <a:ext cx="2201244" cy="200055"/>
          </a:xfrm>
          <a:prstGeom prst="rect">
            <a:avLst/>
          </a:prstGeom>
          <a:solidFill>
            <a:srgbClr val="000000"/>
          </a:solidFill>
        </p:spPr>
        <p:txBody>
          <a:bodyPr wrap="none">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CC BY</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414006071"/>
      </p:ext>
    </p:extLst>
  </p:cSld>
  <p:clrMapOvr>
    <a:overrideClrMapping bg1="dk1" tx1="lt1" bg2="dk2" tx2="lt2" accent1="accent1" accent2="accent2" accent3="accent3" accent4="accent4" accent5="accent5" accent6="accent6" hlink="hlink" folHlink="folHlink"/>
  </p:clrMapOvr>
  <p:transition spd="slow" advClick="0" advTm="4000">
    <p:cover/>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0937D94F-86DA-442E-A934-E2F50BD8D1E7}"/>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b="23729"/>
          <a:stretch/>
        </p:blipFill>
        <p:spPr>
          <a:xfrm>
            <a:off x="-1" y="10"/>
            <a:ext cx="12192000"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20F9F5C-5D1C-48D4-89D9-F1BA14275AA2}"/>
              </a:ext>
            </a:extLst>
          </p:cNvPr>
          <p:cNvSpPr>
            <a:spLocks noGrp="1"/>
          </p:cNvSpPr>
          <p:nvPr>
            <p:ph type="title"/>
          </p:nvPr>
        </p:nvSpPr>
        <p:spPr>
          <a:xfrm>
            <a:off x="709448" y="1913950"/>
            <a:ext cx="4204137" cy="1342754"/>
          </a:xfrm>
        </p:spPr>
        <p:txBody>
          <a:bodyPr>
            <a:normAutofit/>
          </a:bodyPr>
          <a:lstStyle/>
          <a:p>
            <a:pPr algn="ctr"/>
            <a:r>
              <a:rPr lang="en-US" sz="3600">
                <a:cs typeface="Calibri Light"/>
              </a:rPr>
              <a:t>Names of Streets and places in Tallahassee</a:t>
            </a:r>
            <a:endParaRPr lang="en-US" sz="3600"/>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8876CAE-4032-4E07-8864-E7F985E7EA10}"/>
              </a:ext>
            </a:extLst>
          </p:cNvPr>
          <p:cNvSpPr>
            <a:spLocks noGrp="1"/>
          </p:cNvSpPr>
          <p:nvPr>
            <p:ph idx="1"/>
          </p:nvPr>
        </p:nvSpPr>
        <p:spPr>
          <a:xfrm>
            <a:off x="525516" y="3417573"/>
            <a:ext cx="4593021" cy="2619839"/>
          </a:xfrm>
        </p:spPr>
        <p:txBody>
          <a:bodyPr vert="horz" lIns="91440" tIns="45720" rIns="91440" bIns="45720" rtlCol="0" anchor="ctr">
            <a:normAutofit/>
          </a:bodyPr>
          <a:lstStyle/>
          <a:p>
            <a:r>
              <a:rPr lang="en-US" sz="1800">
                <a:cs typeface="Calibri"/>
              </a:rPr>
              <a:t>Ancient tribes that lived in Florida have had a massive impact on the names of roads, trails, and more. For example, </a:t>
            </a:r>
            <a:r>
              <a:rPr lang="en-US" sz="1800">
                <a:ea typeface="+mn-lt"/>
                <a:cs typeface="+mn-lt"/>
              </a:rPr>
              <a:t>Apalachee parkway was named after the Apalachee Indians.</a:t>
            </a:r>
            <a:endParaRPr lang="en-US" sz="1800"/>
          </a:p>
        </p:txBody>
      </p:sp>
      <p:sp>
        <p:nvSpPr>
          <p:cNvPr id="5" name="TextBox 4">
            <a:extLst>
              <a:ext uri="{FF2B5EF4-FFF2-40B4-BE49-F238E27FC236}">
                <a16:creationId xmlns:a16="http://schemas.microsoft.com/office/drawing/2014/main" id="{7ECD64B8-BC1F-42AC-9246-1B1242BE90FB}"/>
              </a:ext>
            </a:extLst>
          </p:cNvPr>
          <p:cNvSpPr txBox="1"/>
          <p:nvPr/>
        </p:nvSpPr>
        <p:spPr>
          <a:xfrm>
            <a:off x="9990755" y="6657945"/>
            <a:ext cx="2201244" cy="200055"/>
          </a:xfrm>
          <a:prstGeom prst="rect">
            <a:avLst/>
          </a:prstGeom>
          <a:solidFill>
            <a:srgbClr val="000000"/>
          </a:solidFill>
        </p:spPr>
        <p:txBody>
          <a:bodyPr wrap="none">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CC BY</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294156187"/>
      </p:ext>
    </p:extLst>
  </p:cSld>
  <p:clrMapOvr>
    <a:masterClrMapping/>
  </p:clrMapOvr>
  <p:transition spd="slow" advClick="0" advTm="4000">
    <p:cover/>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Shape, arrow&#10;&#10;Description automatically generated">
            <a:extLst>
              <a:ext uri="{FF2B5EF4-FFF2-40B4-BE49-F238E27FC236}">
                <a16:creationId xmlns:a16="http://schemas.microsoft.com/office/drawing/2014/main" id="{5316EDA1-5637-4C49-B18D-2B9A254949FC}"/>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7786" r="23289" b="1305"/>
          <a:stretch/>
        </p:blipFill>
        <p:spPr>
          <a:xfrm>
            <a:off x="3522468" y="10"/>
            <a:ext cx="8669532" cy="6857990"/>
          </a:xfrm>
          <a:prstGeom prst="rect">
            <a:avLst/>
          </a:prstGeom>
        </p:spPr>
      </p:pic>
      <p:sp>
        <p:nvSpPr>
          <p:cNvPr id="12" name="Rectangle 11">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92CA586-DA10-4785-B209-7D69FE3E5BC0}"/>
              </a:ext>
            </a:extLst>
          </p:cNvPr>
          <p:cNvSpPr>
            <a:spLocks noGrp="1"/>
          </p:cNvSpPr>
          <p:nvPr>
            <p:ph type="title"/>
          </p:nvPr>
        </p:nvSpPr>
        <p:spPr>
          <a:xfrm>
            <a:off x="371094" y="1161288"/>
            <a:ext cx="3438144" cy="1124712"/>
          </a:xfrm>
        </p:spPr>
        <p:txBody>
          <a:bodyPr anchor="b">
            <a:normAutofit/>
          </a:bodyPr>
          <a:lstStyle/>
          <a:p>
            <a:r>
              <a:rPr lang="en-US" sz="2400">
                <a:cs typeface="Calibri Light"/>
              </a:rPr>
              <a:t>Sources I used while making this presentation</a:t>
            </a:r>
            <a:endParaRPr lang="en-US" sz="2400"/>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4631AC2-E975-40F6-BCAB-992F488BCECB}"/>
              </a:ext>
            </a:extLst>
          </p:cNvPr>
          <p:cNvSpPr>
            <a:spLocks noGrp="1"/>
          </p:cNvSpPr>
          <p:nvPr>
            <p:ph idx="1"/>
          </p:nvPr>
        </p:nvSpPr>
        <p:spPr>
          <a:xfrm>
            <a:off x="371094" y="2718054"/>
            <a:ext cx="3438906" cy="3207258"/>
          </a:xfrm>
        </p:spPr>
        <p:txBody>
          <a:bodyPr vert="horz" lIns="91440" tIns="45720" rIns="91440" bIns="45720" rtlCol="0" anchor="t">
            <a:normAutofit/>
          </a:bodyPr>
          <a:lstStyle/>
          <a:p>
            <a:r>
              <a:rPr lang="en-US" sz="1700">
                <a:cs typeface="Calibri"/>
              </a:rPr>
              <a:t>This presentation would be impossible without the immense information internet. I see it fit to give credit to what I used to get this information. I got most of my information on Tallahassee's history from a website from Brittannica. I got my information on the names of streets and roads of Tallahassee from google, while my map of Tallahassee from google images.</a:t>
            </a:r>
            <a:endParaRPr lang="en-US" sz="1700"/>
          </a:p>
        </p:txBody>
      </p:sp>
      <p:sp>
        <p:nvSpPr>
          <p:cNvPr id="5" name="TextBox 4">
            <a:extLst>
              <a:ext uri="{FF2B5EF4-FFF2-40B4-BE49-F238E27FC236}">
                <a16:creationId xmlns:a16="http://schemas.microsoft.com/office/drawing/2014/main" id="{D0537975-0CCC-4906-8D3F-43A052A9CF53}"/>
              </a:ext>
            </a:extLst>
          </p:cNvPr>
          <p:cNvSpPr txBox="1"/>
          <p:nvPr/>
        </p:nvSpPr>
        <p:spPr>
          <a:xfrm>
            <a:off x="9737482" y="6657945"/>
            <a:ext cx="2454518" cy="200055"/>
          </a:xfrm>
          <a:prstGeom prst="rect">
            <a:avLst/>
          </a:prstGeom>
          <a:solidFill>
            <a:srgbClr val="000000"/>
          </a:solidFill>
        </p:spPr>
        <p:txBody>
          <a:bodyPr wrap="none">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CC BY-SA-NC</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348746559"/>
      </p:ext>
    </p:extLst>
  </p:cSld>
  <p:clrMapOvr>
    <a:overrideClrMapping bg1="dk1" tx1="lt1" bg2="dk2" tx2="lt2" accent1="accent1" accent2="accent2" accent3="accent3" accent4="accent4" accent5="accent5" accent6="accent6" hlink="hlink" folHlink="folHlink"/>
  </p:clrMapOvr>
  <p:transition spd="slow" advClick="0" advTm="4000">
    <p:cover/>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33">
            <a:extLst>
              <a:ext uri="{FF2B5EF4-FFF2-40B4-BE49-F238E27FC236}">
                <a16:creationId xmlns:a16="http://schemas.microsoft.com/office/drawing/2014/main" id="{0C0CCF94-9536-4A63-8FF2-E37827C927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Freeform: Shape 35">
            <a:extLst>
              <a:ext uri="{FF2B5EF4-FFF2-40B4-BE49-F238E27FC236}">
                <a16:creationId xmlns:a16="http://schemas.microsoft.com/office/drawing/2014/main" id="{C970655A-F4C2-4D7E-BAB6-D3BFC5CAE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18174"/>
            <a:ext cx="12192000" cy="4939827"/>
          </a:xfrm>
          <a:custGeom>
            <a:avLst/>
            <a:gdLst>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435843 w 12192000"/>
              <a:gd name="connsiteY143" fmla="*/ 234325 h 4939827"/>
              <a:gd name="connsiteX144" fmla="*/ 4499101 w 12192000"/>
              <a:gd name="connsiteY144" fmla="*/ 232983 h 4939827"/>
              <a:gd name="connsiteX145" fmla="*/ 4558432 w 12192000"/>
              <a:gd name="connsiteY145" fmla="*/ 269194 h 4939827"/>
              <a:gd name="connsiteX146" fmla="*/ 4635061 w 12192000"/>
              <a:gd name="connsiteY146" fmla="*/ 280682 h 4939827"/>
              <a:gd name="connsiteX147" fmla="*/ 4680829 w 12192000"/>
              <a:gd name="connsiteY147" fmla="*/ 287953 h 4939827"/>
              <a:gd name="connsiteX148" fmla="*/ 4807427 w 12192000"/>
              <a:gd name="connsiteY148" fmla="*/ 276835 h 4939827"/>
              <a:gd name="connsiteX149" fmla="*/ 5028933 w 12192000"/>
              <a:gd name="connsiteY149" fmla="*/ 183887 h 4939827"/>
              <a:gd name="connsiteX150" fmla="*/ 5093642 w 12192000"/>
              <a:gd name="connsiteY150" fmla="*/ 177214 h 4939827"/>
              <a:gd name="connsiteX151" fmla="*/ 5102642 w 12192000"/>
              <a:gd name="connsiteY151" fmla="*/ 186816 h 4939827"/>
              <a:gd name="connsiteX152" fmla="*/ 5193590 w 12192000"/>
              <a:gd name="connsiteY152" fmla="*/ 136361 h 4939827"/>
              <a:gd name="connsiteX153" fmla="*/ 5323922 w 12192000"/>
              <a:gd name="connsiteY153" fmla="*/ 146332 h 4939827"/>
              <a:gd name="connsiteX154" fmla="*/ 5421860 w 12192000"/>
              <a:gd name="connsiteY154" fmla="*/ 167298 h 4939827"/>
              <a:gd name="connsiteX155" fmla="*/ 5476948 w 12192000"/>
              <a:gd name="connsiteY155" fmla="*/ 173249 h 4939827"/>
              <a:gd name="connsiteX156" fmla="*/ 5516842 w 12192000"/>
              <a:gd name="connsiteY156" fmla="*/ 184018 h 4939827"/>
              <a:gd name="connsiteX157" fmla="*/ 5619415 w 12192000"/>
              <a:gd name="connsiteY157" fmla="*/ 176781 h 4939827"/>
              <a:gd name="connsiteX158" fmla="*/ 5789867 w 12192000"/>
              <a:gd name="connsiteY158" fmla="*/ 150304 h 4939827"/>
              <a:gd name="connsiteX159" fmla="*/ 5825953 w 12192000"/>
              <a:gd name="connsiteY159" fmla="*/ 147907 h 4939827"/>
              <a:gd name="connsiteX160" fmla="*/ 5856168 w 12192000"/>
              <a:gd name="connsiteY160" fmla="*/ 158719 h 4939827"/>
              <a:gd name="connsiteX161" fmla="*/ 5862476 w 12192000"/>
              <a:gd name="connsiteY161" fmla="*/ 172447 h 4939827"/>
              <a:gd name="connsiteX162" fmla="*/ 5882195 w 12192000"/>
              <a:gd name="connsiteY162" fmla="*/ 173195 h 4939827"/>
              <a:gd name="connsiteX163" fmla="*/ 5887271 w 12192000"/>
              <a:gd name="connsiteY163" fmla="*/ 176084 h 4939827"/>
              <a:gd name="connsiteX164" fmla="*/ 5916552 w 12192000"/>
              <a:gd name="connsiteY164" fmla="*/ 189955 h 4939827"/>
              <a:gd name="connsiteX165" fmla="*/ 5983240 w 12192000"/>
              <a:gd name="connsiteY165" fmla="*/ 152755 h 4939827"/>
              <a:gd name="connsiteX166" fmla="*/ 6061852 w 12192000"/>
              <a:gd name="connsiteY166" fmla="*/ 161953 h 4939827"/>
              <a:gd name="connsiteX167" fmla="*/ 6408386 w 12192000"/>
              <a:gd name="connsiteY167" fmla="*/ 157590 h 4939827"/>
              <a:gd name="connsiteX168" fmla="*/ 6531386 w 12192000"/>
              <a:gd name="connsiteY168" fmla="*/ 156103 h 4939827"/>
              <a:gd name="connsiteX169" fmla="*/ 6721509 w 12192000"/>
              <a:gd name="connsiteY169" fmla="*/ 54829 h 4939827"/>
              <a:gd name="connsiteX170" fmla="*/ 6947884 w 12192000"/>
              <a:gd name="connsiteY170" fmla="*/ 47587 h 4939827"/>
              <a:gd name="connsiteX171" fmla="*/ 6965101 w 12192000"/>
              <a:gd name="connsiteY171" fmla="*/ 25718 h 4939827"/>
              <a:gd name="connsiteX172" fmla="*/ 6986370 w 12192000"/>
              <a:gd name="connsiteY172" fmla="*/ 12659 h 4939827"/>
              <a:gd name="connsiteX173" fmla="*/ 6989536 w 12192000"/>
              <a:gd name="connsiteY173" fmla="*/ 14528 h 4939827"/>
              <a:gd name="connsiteX174" fmla="*/ 7015933 w 12192000"/>
              <a:gd name="connsiteY174" fmla="*/ 9653 h 4939827"/>
              <a:gd name="connsiteX175" fmla="*/ 7020592 w 12192000"/>
              <a:gd name="connsiteY175" fmla="*/ 1651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435843 w 12192000"/>
              <a:gd name="connsiteY143" fmla="*/ 234325 h 4939827"/>
              <a:gd name="connsiteX144" fmla="*/ 4558432 w 12192000"/>
              <a:gd name="connsiteY144" fmla="*/ 269194 h 4939827"/>
              <a:gd name="connsiteX145" fmla="*/ 4635061 w 12192000"/>
              <a:gd name="connsiteY145" fmla="*/ 280682 h 4939827"/>
              <a:gd name="connsiteX146" fmla="*/ 4680829 w 12192000"/>
              <a:gd name="connsiteY146" fmla="*/ 287953 h 4939827"/>
              <a:gd name="connsiteX147" fmla="*/ 4807427 w 12192000"/>
              <a:gd name="connsiteY147" fmla="*/ 276835 h 4939827"/>
              <a:gd name="connsiteX148" fmla="*/ 5028933 w 12192000"/>
              <a:gd name="connsiteY148" fmla="*/ 183887 h 4939827"/>
              <a:gd name="connsiteX149" fmla="*/ 5093642 w 12192000"/>
              <a:gd name="connsiteY149" fmla="*/ 177214 h 4939827"/>
              <a:gd name="connsiteX150" fmla="*/ 5102642 w 12192000"/>
              <a:gd name="connsiteY150" fmla="*/ 186816 h 4939827"/>
              <a:gd name="connsiteX151" fmla="*/ 5193590 w 12192000"/>
              <a:gd name="connsiteY151" fmla="*/ 136361 h 4939827"/>
              <a:gd name="connsiteX152" fmla="*/ 5323922 w 12192000"/>
              <a:gd name="connsiteY152" fmla="*/ 146332 h 4939827"/>
              <a:gd name="connsiteX153" fmla="*/ 5421860 w 12192000"/>
              <a:gd name="connsiteY153" fmla="*/ 167298 h 4939827"/>
              <a:gd name="connsiteX154" fmla="*/ 5476948 w 12192000"/>
              <a:gd name="connsiteY154" fmla="*/ 173249 h 4939827"/>
              <a:gd name="connsiteX155" fmla="*/ 5516842 w 12192000"/>
              <a:gd name="connsiteY155" fmla="*/ 184018 h 4939827"/>
              <a:gd name="connsiteX156" fmla="*/ 5619415 w 12192000"/>
              <a:gd name="connsiteY156" fmla="*/ 176781 h 4939827"/>
              <a:gd name="connsiteX157" fmla="*/ 5789867 w 12192000"/>
              <a:gd name="connsiteY157" fmla="*/ 150304 h 4939827"/>
              <a:gd name="connsiteX158" fmla="*/ 5825953 w 12192000"/>
              <a:gd name="connsiteY158" fmla="*/ 147907 h 4939827"/>
              <a:gd name="connsiteX159" fmla="*/ 5856168 w 12192000"/>
              <a:gd name="connsiteY159" fmla="*/ 158719 h 4939827"/>
              <a:gd name="connsiteX160" fmla="*/ 5862476 w 12192000"/>
              <a:gd name="connsiteY160" fmla="*/ 172447 h 4939827"/>
              <a:gd name="connsiteX161" fmla="*/ 5882195 w 12192000"/>
              <a:gd name="connsiteY161" fmla="*/ 173195 h 4939827"/>
              <a:gd name="connsiteX162" fmla="*/ 5887271 w 12192000"/>
              <a:gd name="connsiteY162" fmla="*/ 176084 h 4939827"/>
              <a:gd name="connsiteX163" fmla="*/ 5916552 w 12192000"/>
              <a:gd name="connsiteY163" fmla="*/ 189955 h 4939827"/>
              <a:gd name="connsiteX164" fmla="*/ 5983240 w 12192000"/>
              <a:gd name="connsiteY164" fmla="*/ 152755 h 4939827"/>
              <a:gd name="connsiteX165" fmla="*/ 6061852 w 12192000"/>
              <a:gd name="connsiteY165" fmla="*/ 161953 h 4939827"/>
              <a:gd name="connsiteX166" fmla="*/ 6408386 w 12192000"/>
              <a:gd name="connsiteY166" fmla="*/ 157590 h 4939827"/>
              <a:gd name="connsiteX167" fmla="*/ 6531386 w 12192000"/>
              <a:gd name="connsiteY167" fmla="*/ 156103 h 4939827"/>
              <a:gd name="connsiteX168" fmla="*/ 6721509 w 12192000"/>
              <a:gd name="connsiteY168" fmla="*/ 54829 h 4939827"/>
              <a:gd name="connsiteX169" fmla="*/ 6947884 w 12192000"/>
              <a:gd name="connsiteY169" fmla="*/ 47587 h 4939827"/>
              <a:gd name="connsiteX170" fmla="*/ 6965101 w 12192000"/>
              <a:gd name="connsiteY170" fmla="*/ 25718 h 4939827"/>
              <a:gd name="connsiteX171" fmla="*/ 6986370 w 12192000"/>
              <a:gd name="connsiteY171" fmla="*/ 12659 h 4939827"/>
              <a:gd name="connsiteX172" fmla="*/ 6989536 w 12192000"/>
              <a:gd name="connsiteY172" fmla="*/ 14528 h 4939827"/>
              <a:gd name="connsiteX173" fmla="*/ 7015933 w 12192000"/>
              <a:gd name="connsiteY173" fmla="*/ 9653 h 4939827"/>
              <a:gd name="connsiteX174" fmla="*/ 7020592 w 12192000"/>
              <a:gd name="connsiteY174" fmla="*/ 1651 h 4939827"/>
              <a:gd name="connsiteX175" fmla="*/ 7025905 w 12192000"/>
              <a:gd name="connsiteY175"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680829 w 12192000"/>
              <a:gd name="connsiteY145" fmla="*/ 287953 h 4939827"/>
              <a:gd name="connsiteX146" fmla="*/ 4807427 w 12192000"/>
              <a:gd name="connsiteY146" fmla="*/ 276835 h 4939827"/>
              <a:gd name="connsiteX147" fmla="*/ 5028933 w 12192000"/>
              <a:gd name="connsiteY147" fmla="*/ 183887 h 4939827"/>
              <a:gd name="connsiteX148" fmla="*/ 5093642 w 12192000"/>
              <a:gd name="connsiteY148" fmla="*/ 177214 h 4939827"/>
              <a:gd name="connsiteX149" fmla="*/ 5102642 w 12192000"/>
              <a:gd name="connsiteY149" fmla="*/ 186816 h 4939827"/>
              <a:gd name="connsiteX150" fmla="*/ 5193590 w 12192000"/>
              <a:gd name="connsiteY150" fmla="*/ 136361 h 4939827"/>
              <a:gd name="connsiteX151" fmla="*/ 5323922 w 12192000"/>
              <a:gd name="connsiteY151" fmla="*/ 146332 h 4939827"/>
              <a:gd name="connsiteX152" fmla="*/ 5421860 w 12192000"/>
              <a:gd name="connsiteY152" fmla="*/ 167298 h 4939827"/>
              <a:gd name="connsiteX153" fmla="*/ 5476948 w 12192000"/>
              <a:gd name="connsiteY153" fmla="*/ 173249 h 4939827"/>
              <a:gd name="connsiteX154" fmla="*/ 5516842 w 12192000"/>
              <a:gd name="connsiteY154" fmla="*/ 184018 h 4939827"/>
              <a:gd name="connsiteX155" fmla="*/ 5619415 w 12192000"/>
              <a:gd name="connsiteY155" fmla="*/ 176781 h 4939827"/>
              <a:gd name="connsiteX156" fmla="*/ 5789867 w 12192000"/>
              <a:gd name="connsiteY156" fmla="*/ 150304 h 4939827"/>
              <a:gd name="connsiteX157" fmla="*/ 5825953 w 12192000"/>
              <a:gd name="connsiteY157" fmla="*/ 147907 h 4939827"/>
              <a:gd name="connsiteX158" fmla="*/ 5856168 w 12192000"/>
              <a:gd name="connsiteY158" fmla="*/ 158719 h 4939827"/>
              <a:gd name="connsiteX159" fmla="*/ 5862476 w 12192000"/>
              <a:gd name="connsiteY159" fmla="*/ 172447 h 4939827"/>
              <a:gd name="connsiteX160" fmla="*/ 5882195 w 12192000"/>
              <a:gd name="connsiteY160" fmla="*/ 173195 h 4939827"/>
              <a:gd name="connsiteX161" fmla="*/ 5887271 w 12192000"/>
              <a:gd name="connsiteY161" fmla="*/ 176084 h 4939827"/>
              <a:gd name="connsiteX162" fmla="*/ 5916552 w 12192000"/>
              <a:gd name="connsiteY162" fmla="*/ 189955 h 4939827"/>
              <a:gd name="connsiteX163" fmla="*/ 5983240 w 12192000"/>
              <a:gd name="connsiteY163" fmla="*/ 152755 h 4939827"/>
              <a:gd name="connsiteX164" fmla="*/ 6061852 w 12192000"/>
              <a:gd name="connsiteY164" fmla="*/ 161953 h 4939827"/>
              <a:gd name="connsiteX165" fmla="*/ 6408386 w 12192000"/>
              <a:gd name="connsiteY165" fmla="*/ 157590 h 4939827"/>
              <a:gd name="connsiteX166" fmla="*/ 6531386 w 12192000"/>
              <a:gd name="connsiteY166" fmla="*/ 156103 h 4939827"/>
              <a:gd name="connsiteX167" fmla="*/ 6721509 w 12192000"/>
              <a:gd name="connsiteY167" fmla="*/ 54829 h 4939827"/>
              <a:gd name="connsiteX168" fmla="*/ 6947884 w 12192000"/>
              <a:gd name="connsiteY168" fmla="*/ 47587 h 4939827"/>
              <a:gd name="connsiteX169" fmla="*/ 6965101 w 12192000"/>
              <a:gd name="connsiteY169" fmla="*/ 25718 h 4939827"/>
              <a:gd name="connsiteX170" fmla="*/ 6986370 w 12192000"/>
              <a:gd name="connsiteY170" fmla="*/ 12659 h 4939827"/>
              <a:gd name="connsiteX171" fmla="*/ 6989536 w 12192000"/>
              <a:gd name="connsiteY171" fmla="*/ 14528 h 4939827"/>
              <a:gd name="connsiteX172" fmla="*/ 7015933 w 12192000"/>
              <a:gd name="connsiteY172" fmla="*/ 9653 h 4939827"/>
              <a:gd name="connsiteX173" fmla="*/ 7020592 w 12192000"/>
              <a:gd name="connsiteY173" fmla="*/ 1651 h 4939827"/>
              <a:gd name="connsiteX174" fmla="*/ 7025905 w 12192000"/>
              <a:gd name="connsiteY174"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408386 w 12192000"/>
              <a:gd name="connsiteY164" fmla="*/ 157590 h 4939827"/>
              <a:gd name="connsiteX165" fmla="*/ 6531386 w 12192000"/>
              <a:gd name="connsiteY165" fmla="*/ 156103 h 4939827"/>
              <a:gd name="connsiteX166" fmla="*/ 6721509 w 12192000"/>
              <a:gd name="connsiteY166" fmla="*/ 54829 h 4939827"/>
              <a:gd name="connsiteX167" fmla="*/ 6947884 w 12192000"/>
              <a:gd name="connsiteY167" fmla="*/ 47587 h 4939827"/>
              <a:gd name="connsiteX168" fmla="*/ 6965101 w 12192000"/>
              <a:gd name="connsiteY168" fmla="*/ 25718 h 4939827"/>
              <a:gd name="connsiteX169" fmla="*/ 6986370 w 12192000"/>
              <a:gd name="connsiteY169" fmla="*/ 12659 h 4939827"/>
              <a:gd name="connsiteX170" fmla="*/ 6989536 w 12192000"/>
              <a:gd name="connsiteY170" fmla="*/ 14528 h 4939827"/>
              <a:gd name="connsiteX171" fmla="*/ 7015933 w 12192000"/>
              <a:gd name="connsiteY171" fmla="*/ 9653 h 4939827"/>
              <a:gd name="connsiteX172" fmla="*/ 7020592 w 12192000"/>
              <a:gd name="connsiteY172" fmla="*/ 1651 h 4939827"/>
              <a:gd name="connsiteX173" fmla="*/ 7025905 w 12192000"/>
              <a:gd name="connsiteY173"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531386 w 12192000"/>
              <a:gd name="connsiteY164" fmla="*/ 156103 h 4939827"/>
              <a:gd name="connsiteX165" fmla="*/ 6721509 w 12192000"/>
              <a:gd name="connsiteY165" fmla="*/ 54829 h 4939827"/>
              <a:gd name="connsiteX166" fmla="*/ 6947884 w 12192000"/>
              <a:gd name="connsiteY166" fmla="*/ 47587 h 4939827"/>
              <a:gd name="connsiteX167" fmla="*/ 6965101 w 12192000"/>
              <a:gd name="connsiteY167" fmla="*/ 25718 h 4939827"/>
              <a:gd name="connsiteX168" fmla="*/ 6986370 w 12192000"/>
              <a:gd name="connsiteY168" fmla="*/ 12659 h 4939827"/>
              <a:gd name="connsiteX169" fmla="*/ 6989536 w 12192000"/>
              <a:gd name="connsiteY169" fmla="*/ 14528 h 4939827"/>
              <a:gd name="connsiteX170" fmla="*/ 7015933 w 12192000"/>
              <a:gd name="connsiteY170" fmla="*/ 9653 h 4939827"/>
              <a:gd name="connsiteX171" fmla="*/ 7020592 w 12192000"/>
              <a:gd name="connsiteY171" fmla="*/ 1651 h 4939827"/>
              <a:gd name="connsiteX172" fmla="*/ 7025905 w 12192000"/>
              <a:gd name="connsiteY172"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531386 w 12192000"/>
              <a:gd name="connsiteY164" fmla="*/ 156103 h 4939827"/>
              <a:gd name="connsiteX165" fmla="*/ 6947884 w 12192000"/>
              <a:gd name="connsiteY165" fmla="*/ 47587 h 4939827"/>
              <a:gd name="connsiteX166" fmla="*/ 6965101 w 12192000"/>
              <a:gd name="connsiteY166" fmla="*/ 25718 h 4939827"/>
              <a:gd name="connsiteX167" fmla="*/ 6986370 w 12192000"/>
              <a:gd name="connsiteY167" fmla="*/ 12659 h 4939827"/>
              <a:gd name="connsiteX168" fmla="*/ 6989536 w 12192000"/>
              <a:gd name="connsiteY168" fmla="*/ 14528 h 4939827"/>
              <a:gd name="connsiteX169" fmla="*/ 7015933 w 12192000"/>
              <a:gd name="connsiteY169" fmla="*/ 9653 h 4939827"/>
              <a:gd name="connsiteX170" fmla="*/ 7020592 w 12192000"/>
              <a:gd name="connsiteY170" fmla="*/ 1651 h 4939827"/>
              <a:gd name="connsiteX171" fmla="*/ 7025905 w 12192000"/>
              <a:gd name="connsiteY17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531386 w 12192000"/>
              <a:gd name="connsiteY164" fmla="*/ 156103 h 4939827"/>
              <a:gd name="connsiteX165" fmla="*/ 6756965 w 12192000"/>
              <a:gd name="connsiteY165" fmla="*/ 57636 h 4939827"/>
              <a:gd name="connsiteX166" fmla="*/ 6965101 w 12192000"/>
              <a:gd name="connsiteY166" fmla="*/ 25718 h 4939827"/>
              <a:gd name="connsiteX167" fmla="*/ 6986370 w 12192000"/>
              <a:gd name="connsiteY167" fmla="*/ 12659 h 4939827"/>
              <a:gd name="connsiteX168" fmla="*/ 6989536 w 12192000"/>
              <a:gd name="connsiteY168" fmla="*/ 14528 h 4939827"/>
              <a:gd name="connsiteX169" fmla="*/ 7015933 w 12192000"/>
              <a:gd name="connsiteY169" fmla="*/ 9653 h 4939827"/>
              <a:gd name="connsiteX170" fmla="*/ 7020592 w 12192000"/>
              <a:gd name="connsiteY170" fmla="*/ 1651 h 4939827"/>
              <a:gd name="connsiteX171" fmla="*/ 7025905 w 12192000"/>
              <a:gd name="connsiteY17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415830 w 12192000"/>
              <a:gd name="connsiteY164" fmla="*/ 136006 h 4939827"/>
              <a:gd name="connsiteX165" fmla="*/ 6756965 w 12192000"/>
              <a:gd name="connsiteY165" fmla="*/ 57636 h 4939827"/>
              <a:gd name="connsiteX166" fmla="*/ 6965101 w 12192000"/>
              <a:gd name="connsiteY166" fmla="*/ 25718 h 4939827"/>
              <a:gd name="connsiteX167" fmla="*/ 6986370 w 12192000"/>
              <a:gd name="connsiteY167" fmla="*/ 12659 h 4939827"/>
              <a:gd name="connsiteX168" fmla="*/ 6989536 w 12192000"/>
              <a:gd name="connsiteY168" fmla="*/ 14528 h 4939827"/>
              <a:gd name="connsiteX169" fmla="*/ 7015933 w 12192000"/>
              <a:gd name="connsiteY169" fmla="*/ 9653 h 4939827"/>
              <a:gd name="connsiteX170" fmla="*/ 7020592 w 12192000"/>
              <a:gd name="connsiteY170" fmla="*/ 1651 h 4939827"/>
              <a:gd name="connsiteX171" fmla="*/ 7025905 w 12192000"/>
              <a:gd name="connsiteY17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152287 w 12192000"/>
              <a:gd name="connsiteY163" fmla="*/ 116736 h 4939827"/>
              <a:gd name="connsiteX164" fmla="*/ 6415830 w 12192000"/>
              <a:gd name="connsiteY164" fmla="*/ 136006 h 4939827"/>
              <a:gd name="connsiteX165" fmla="*/ 6756965 w 12192000"/>
              <a:gd name="connsiteY165" fmla="*/ 57636 h 4939827"/>
              <a:gd name="connsiteX166" fmla="*/ 6965101 w 12192000"/>
              <a:gd name="connsiteY166" fmla="*/ 25718 h 4939827"/>
              <a:gd name="connsiteX167" fmla="*/ 6986370 w 12192000"/>
              <a:gd name="connsiteY167" fmla="*/ 12659 h 4939827"/>
              <a:gd name="connsiteX168" fmla="*/ 6989536 w 12192000"/>
              <a:gd name="connsiteY168" fmla="*/ 14528 h 4939827"/>
              <a:gd name="connsiteX169" fmla="*/ 7015933 w 12192000"/>
              <a:gd name="connsiteY169" fmla="*/ 9653 h 4939827"/>
              <a:gd name="connsiteX170" fmla="*/ 7020592 w 12192000"/>
              <a:gd name="connsiteY170" fmla="*/ 1651 h 4939827"/>
              <a:gd name="connsiteX171" fmla="*/ 7025905 w 12192000"/>
              <a:gd name="connsiteY17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36361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16552 w 12192000"/>
              <a:gd name="connsiteY160" fmla="*/ 189955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965101 w 12192000"/>
              <a:gd name="connsiteY165" fmla="*/ 25718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36361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16552 w 12192000"/>
              <a:gd name="connsiteY160" fmla="*/ 189955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965101 w 12192000"/>
              <a:gd name="connsiteY165" fmla="*/ 25718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36361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16552 w 12192000"/>
              <a:gd name="connsiteY160" fmla="*/ 189955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819400 w 12192000"/>
              <a:gd name="connsiteY165" fmla="*/ 30742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36361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21577 w 12192000"/>
              <a:gd name="connsiteY160" fmla="*/ 169858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819400 w 12192000"/>
              <a:gd name="connsiteY165" fmla="*/ 30742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56458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21577 w 12192000"/>
              <a:gd name="connsiteY160" fmla="*/ 169858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819400 w 12192000"/>
              <a:gd name="connsiteY165" fmla="*/ 30742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4028476 w 12192000"/>
              <a:gd name="connsiteY136" fmla="*/ 223679 h 4939827"/>
              <a:gd name="connsiteX137" fmla="*/ 4191582 w 12192000"/>
              <a:gd name="connsiteY137" fmla="*/ 238952 h 4939827"/>
              <a:gd name="connsiteX138" fmla="*/ 4251024 w 12192000"/>
              <a:gd name="connsiteY138" fmla="*/ 240874 h 4939827"/>
              <a:gd name="connsiteX139" fmla="*/ 4355275 w 12192000"/>
              <a:gd name="connsiteY139" fmla="*/ 260205 h 4939827"/>
              <a:gd name="connsiteX140" fmla="*/ 4423807 w 12192000"/>
              <a:gd name="connsiteY140" fmla="*/ 270366 h 4939827"/>
              <a:gd name="connsiteX141" fmla="*/ 4558432 w 12192000"/>
              <a:gd name="connsiteY141" fmla="*/ 269194 h 4939827"/>
              <a:gd name="connsiteX142" fmla="*/ 4635061 w 12192000"/>
              <a:gd name="connsiteY142" fmla="*/ 280682 h 4939827"/>
              <a:gd name="connsiteX143" fmla="*/ 4807427 w 12192000"/>
              <a:gd name="connsiteY143" fmla="*/ 276835 h 4939827"/>
              <a:gd name="connsiteX144" fmla="*/ 5028933 w 12192000"/>
              <a:gd name="connsiteY144" fmla="*/ 183887 h 4939827"/>
              <a:gd name="connsiteX145" fmla="*/ 5093642 w 12192000"/>
              <a:gd name="connsiteY145" fmla="*/ 177214 h 4939827"/>
              <a:gd name="connsiteX146" fmla="*/ 5102642 w 12192000"/>
              <a:gd name="connsiteY146" fmla="*/ 186816 h 4939827"/>
              <a:gd name="connsiteX147" fmla="*/ 5193590 w 12192000"/>
              <a:gd name="connsiteY147" fmla="*/ 156458 h 4939827"/>
              <a:gd name="connsiteX148" fmla="*/ 5323922 w 12192000"/>
              <a:gd name="connsiteY148" fmla="*/ 146332 h 4939827"/>
              <a:gd name="connsiteX149" fmla="*/ 5421860 w 12192000"/>
              <a:gd name="connsiteY149" fmla="*/ 167298 h 4939827"/>
              <a:gd name="connsiteX150" fmla="*/ 5476948 w 12192000"/>
              <a:gd name="connsiteY150" fmla="*/ 173249 h 4939827"/>
              <a:gd name="connsiteX151" fmla="*/ 5516842 w 12192000"/>
              <a:gd name="connsiteY151" fmla="*/ 184018 h 4939827"/>
              <a:gd name="connsiteX152" fmla="*/ 5619415 w 12192000"/>
              <a:gd name="connsiteY152" fmla="*/ 176781 h 4939827"/>
              <a:gd name="connsiteX153" fmla="*/ 5789867 w 12192000"/>
              <a:gd name="connsiteY153" fmla="*/ 150304 h 4939827"/>
              <a:gd name="connsiteX154" fmla="*/ 5825953 w 12192000"/>
              <a:gd name="connsiteY154" fmla="*/ 147907 h 4939827"/>
              <a:gd name="connsiteX155" fmla="*/ 5856168 w 12192000"/>
              <a:gd name="connsiteY155" fmla="*/ 158719 h 4939827"/>
              <a:gd name="connsiteX156" fmla="*/ 5862476 w 12192000"/>
              <a:gd name="connsiteY156" fmla="*/ 172447 h 4939827"/>
              <a:gd name="connsiteX157" fmla="*/ 5882195 w 12192000"/>
              <a:gd name="connsiteY157" fmla="*/ 173195 h 4939827"/>
              <a:gd name="connsiteX158" fmla="*/ 5887271 w 12192000"/>
              <a:gd name="connsiteY158" fmla="*/ 176084 h 4939827"/>
              <a:gd name="connsiteX159" fmla="*/ 5921577 w 12192000"/>
              <a:gd name="connsiteY159" fmla="*/ 169858 h 4939827"/>
              <a:gd name="connsiteX160" fmla="*/ 5983240 w 12192000"/>
              <a:gd name="connsiteY160" fmla="*/ 152755 h 4939827"/>
              <a:gd name="connsiteX161" fmla="*/ 6152287 w 12192000"/>
              <a:gd name="connsiteY161" fmla="*/ 116736 h 4939827"/>
              <a:gd name="connsiteX162" fmla="*/ 6415830 w 12192000"/>
              <a:gd name="connsiteY162" fmla="*/ 136006 h 4939827"/>
              <a:gd name="connsiteX163" fmla="*/ 6756965 w 12192000"/>
              <a:gd name="connsiteY163" fmla="*/ 57636 h 4939827"/>
              <a:gd name="connsiteX164" fmla="*/ 6819400 w 12192000"/>
              <a:gd name="connsiteY164" fmla="*/ 30742 h 4939827"/>
              <a:gd name="connsiteX165" fmla="*/ 6986370 w 12192000"/>
              <a:gd name="connsiteY165" fmla="*/ 12659 h 4939827"/>
              <a:gd name="connsiteX166" fmla="*/ 6989536 w 12192000"/>
              <a:gd name="connsiteY166" fmla="*/ 14528 h 4939827"/>
              <a:gd name="connsiteX167" fmla="*/ 7015933 w 12192000"/>
              <a:gd name="connsiteY167" fmla="*/ 9653 h 4939827"/>
              <a:gd name="connsiteX168" fmla="*/ 7020592 w 12192000"/>
              <a:gd name="connsiteY168" fmla="*/ 1651 h 4939827"/>
              <a:gd name="connsiteX169" fmla="*/ 7025905 w 12192000"/>
              <a:gd name="connsiteY169"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922756 w 12192000"/>
              <a:gd name="connsiteY135" fmla="*/ 194044 h 4939827"/>
              <a:gd name="connsiteX136" fmla="*/ 4028476 w 12192000"/>
              <a:gd name="connsiteY136" fmla="*/ 223679 h 4939827"/>
              <a:gd name="connsiteX137" fmla="*/ 4191582 w 12192000"/>
              <a:gd name="connsiteY137" fmla="*/ 238952 h 4939827"/>
              <a:gd name="connsiteX138" fmla="*/ 4251024 w 12192000"/>
              <a:gd name="connsiteY138" fmla="*/ 240874 h 4939827"/>
              <a:gd name="connsiteX139" fmla="*/ 4355275 w 12192000"/>
              <a:gd name="connsiteY139" fmla="*/ 260205 h 4939827"/>
              <a:gd name="connsiteX140" fmla="*/ 4423807 w 12192000"/>
              <a:gd name="connsiteY140" fmla="*/ 270366 h 4939827"/>
              <a:gd name="connsiteX141" fmla="*/ 4558432 w 12192000"/>
              <a:gd name="connsiteY141" fmla="*/ 269194 h 4939827"/>
              <a:gd name="connsiteX142" fmla="*/ 4635061 w 12192000"/>
              <a:gd name="connsiteY142" fmla="*/ 280682 h 4939827"/>
              <a:gd name="connsiteX143" fmla="*/ 4807427 w 12192000"/>
              <a:gd name="connsiteY143" fmla="*/ 276835 h 4939827"/>
              <a:gd name="connsiteX144" fmla="*/ 5028933 w 12192000"/>
              <a:gd name="connsiteY144" fmla="*/ 183887 h 4939827"/>
              <a:gd name="connsiteX145" fmla="*/ 5093642 w 12192000"/>
              <a:gd name="connsiteY145" fmla="*/ 177214 h 4939827"/>
              <a:gd name="connsiteX146" fmla="*/ 5102642 w 12192000"/>
              <a:gd name="connsiteY146" fmla="*/ 186816 h 4939827"/>
              <a:gd name="connsiteX147" fmla="*/ 5193590 w 12192000"/>
              <a:gd name="connsiteY147" fmla="*/ 156458 h 4939827"/>
              <a:gd name="connsiteX148" fmla="*/ 5323922 w 12192000"/>
              <a:gd name="connsiteY148" fmla="*/ 146332 h 4939827"/>
              <a:gd name="connsiteX149" fmla="*/ 5421860 w 12192000"/>
              <a:gd name="connsiteY149" fmla="*/ 167298 h 4939827"/>
              <a:gd name="connsiteX150" fmla="*/ 5476948 w 12192000"/>
              <a:gd name="connsiteY150" fmla="*/ 173249 h 4939827"/>
              <a:gd name="connsiteX151" fmla="*/ 5516842 w 12192000"/>
              <a:gd name="connsiteY151" fmla="*/ 184018 h 4939827"/>
              <a:gd name="connsiteX152" fmla="*/ 5619415 w 12192000"/>
              <a:gd name="connsiteY152" fmla="*/ 176781 h 4939827"/>
              <a:gd name="connsiteX153" fmla="*/ 5789867 w 12192000"/>
              <a:gd name="connsiteY153" fmla="*/ 150304 h 4939827"/>
              <a:gd name="connsiteX154" fmla="*/ 5825953 w 12192000"/>
              <a:gd name="connsiteY154" fmla="*/ 147907 h 4939827"/>
              <a:gd name="connsiteX155" fmla="*/ 5856168 w 12192000"/>
              <a:gd name="connsiteY155" fmla="*/ 158719 h 4939827"/>
              <a:gd name="connsiteX156" fmla="*/ 5862476 w 12192000"/>
              <a:gd name="connsiteY156" fmla="*/ 172447 h 4939827"/>
              <a:gd name="connsiteX157" fmla="*/ 5882195 w 12192000"/>
              <a:gd name="connsiteY157" fmla="*/ 173195 h 4939827"/>
              <a:gd name="connsiteX158" fmla="*/ 5887271 w 12192000"/>
              <a:gd name="connsiteY158" fmla="*/ 176084 h 4939827"/>
              <a:gd name="connsiteX159" fmla="*/ 5921577 w 12192000"/>
              <a:gd name="connsiteY159" fmla="*/ 169858 h 4939827"/>
              <a:gd name="connsiteX160" fmla="*/ 5983240 w 12192000"/>
              <a:gd name="connsiteY160" fmla="*/ 152755 h 4939827"/>
              <a:gd name="connsiteX161" fmla="*/ 6152287 w 12192000"/>
              <a:gd name="connsiteY161" fmla="*/ 116736 h 4939827"/>
              <a:gd name="connsiteX162" fmla="*/ 6415830 w 12192000"/>
              <a:gd name="connsiteY162" fmla="*/ 136006 h 4939827"/>
              <a:gd name="connsiteX163" fmla="*/ 6756965 w 12192000"/>
              <a:gd name="connsiteY163" fmla="*/ 57636 h 4939827"/>
              <a:gd name="connsiteX164" fmla="*/ 6819400 w 12192000"/>
              <a:gd name="connsiteY164" fmla="*/ 30742 h 4939827"/>
              <a:gd name="connsiteX165" fmla="*/ 6986370 w 12192000"/>
              <a:gd name="connsiteY165" fmla="*/ 12659 h 4939827"/>
              <a:gd name="connsiteX166" fmla="*/ 6989536 w 12192000"/>
              <a:gd name="connsiteY166" fmla="*/ 14528 h 4939827"/>
              <a:gd name="connsiteX167" fmla="*/ 7015933 w 12192000"/>
              <a:gd name="connsiteY167" fmla="*/ 9653 h 4939827"/>
              <a:gd name="connsiteX168" fmla="*/ 7020592 w 12192000"/>
              <a:gd name="connsiteY168" fmla="*/ 1651 h 4939827"/>
              <a:gd name="connsiteX169" fmla="*/ 7025905 w 12192000"/>
              <a:gd name="connsiteY169"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98001 w 12192000"/>
              <a:gd name="connsiteY124" fmla="*/ 231941 h 4939827"/>
              <a:gd name="connsiteX125" fmla="*/ 3561557 w 12192000"/>
              <a:gd name="connsiteY125" fmla="*/ 228095 h 4939827"/>
              <a:gd name="connsiteX126" fmla="*/ 3611920 w 12192000"/>
              <a:gd name="connsiteY126" fmla="*/ 218094 h 4939827"/>
              <a:gd name="connsiteX127" fmla="*/ 3620528 w 12192000"/>
              <a:gd name="connsiteY127" fmla="*/ 218788 h 4939827"/>
              <a:gd name="connsiteX128" fmla="*/ 3620766 w 12192000"/>
              <a:gd name="connsiteY128" fmla="*/ 218511 h 4939827"/>
              <a:gd name="connsiteX129" fmla="*/ 3629977 w 12192000"/>
              <a:gd name="connsiteY129" fmla="*/ 218664 h 4939827"/>
              <a:gd name="connsiteX130" fmla="*/ 3636217 w 12192000"/>
              <a:gd name="connsiteY130" fmla="*/ 220048 h 4939827"/>
              <a:gd name="connsiteX131" fmla="*/ 3709484 w 12192000"/>
              <a:gd name="connsiteY131" fmla="*/ 186927 h 4939827"/>
              <a:gd name="connsiteX132" fmla="*/ 3761342 w 12192000"/>
              <a:gd name="connsiteY132" fmla="*/ 177474 h 4939827"/>
              <a:gd name="connsiteX133" fmla="*/ 3799748 w 12192000"/>
              <a:gd name="connsiteY133" fmla="*/ 167154 h 4939827"/>
              <a:gd name="connsiteX134" fmla="*/ 3922756 w 12192000"/>
              <a:gd name="connsiteY134" fmla="*/ 194044 h 4939827"/>
              <a:gd name="connsiteX135" fmla="*/ 4028476 w 12192000"/>
              <a:gd name="connsiteY135" fmla="*/ 223679 h 4939827"/>
              <a:gd name="connsiteX136" fmla="*/ 4191582 w 12192000"/>
              <a:gd name="connsiteY136" fmla="*/ 238952 h 4939827"/>
              <a:gd name="connsiteX137" fmla="*/ 4251024 w 12192000"/>
              <a:gd name="connsiteY137" fmla="*/ 240874 h 4939827"/>
              <a:gd name="connsiteX138" fmla="*/ 4355275 w 12192000"/>
              <a:gd name="connsiteY138" fmla="*/ 260205 h 4939827"/>
              <a:gd name="connsiteX139" fmla="*/ 4423807 w 12192000"/>
              <a:gd name="connsiteY139" fmla="*/ 270366 h 4939827"/>
              <a:gd name="connsiteX140" fmla="*/ 4558432 w 12192000"/>
              <a:gd name="connsiteY140" fmla="*/ 269194 h 4939827"/>
              <a:gd name="connsiteX141" fmla="*/ 4635061 w 12192000"/>
              <a:gd name="connsiteY141" fmla="*/ 280682 h 4939827"/>
              <a:gd name="connsiteX142" fmla="*/ 4807427 w 12192000"/>
              <a:gd name="connsiteY142" fmla="*/ 276835 h 4939827"/>
              <a:gd name="connsiteX143" fmla="*/ 5028933 w 12192000"/>
              <a:gd name="connsiteY143" fmla="*/ 183887 h 4939827"/>
              <a:gd name="connsiteX144" fmla="*/ 5093642 w 12192000"/>
              <a:gd name="connsiteY144" fmla="*/ 177214 h 4939827"/>
              <a:gd name="connsiteX145" fmla="*/ 5102642 w 12192000"/>
              <a:gd name="connsiteY145" fmla="*/ 186816 h 4939827"/>
              <a:gd name="connsiteX146" fmla="*/ 5193590 w 12192000"/>
              <a:gd name="connsiteY146" fmla="*/ 156458 h 4939827"/>
              <a:gd name="connsiteX147" fmla="*/ 5323922 w 12192000"/>
              <a:gd name="connsiteY147" fmla="*/ 146332 h 4939827"/>
              <a:gd name="connsiteX148" fmla="*/ 5421860 w 12192000"/>
              <a:gd name="connsiteY148" fmla="*/ 167298 h 4939827"/>
              <a:gd name="connsiteX149" fmla="*/ 5476948 w 12192000"/>
              <a:gd name="connsiteY149" fmla="*/ 173249 h 4939827"/>
              <a:gd name="connsiteX150" fmla="*/ 5516842 w 12192000"/>
              <a:gd name="connsiteY150" fmla="*/ 184018 h 4939827"/>
              <a:gd name="connsiteX151" fmla="*/ 5619415 w 12192000"/>
              <a:gd name="connsiteY151" fmla="*/ 176781 h 4939827"/>
              <a:gd name="connsiteX152" fmla="*/ 5789867 w 12192000"/>
              <a:gd name="connsiteY152" fmla="*/ 150304 h 4939827"/>
              <a:gd name="connsiteX153" fmla="*/ 5825953 w 12192000"/>
              <a:gd name="connsiteY153" fmla="*/ 147907 h 4939827"/>
              <a:gd name="connsiteX154" fmla="*/ 5856168 w 12192000"/>
              <a:gd name="connsiteY154" fmla="*/ 158719 h 4939827"/>
              <a:gd name="connsiteX155" fmla="*/ 5862476 w 12192000"/>
              <a:gd name="connsiteY155" fmla="*/ 172447 h 4939827"/>
              <a:gd name="connsiteX156" fmla="*/ 5882195 w 12192000"/>
              <a:gd name="connsiteY156" fmla="*/ 173195 h 4939827"/>
              <a:gd name="connsiteX157" fmla="*/ 5887271 w 12192000"/>
              <a:gd name="connsiteY157" fmla="*/ 176084 h 4939827"/>
              <a:gd name="connsiteX158" fmla="*/ 5921577 w 12192000"/>
              <a:gd name="connsiteY158" fmla="*/ 169858 h 4939827"/>
              <a:gd name="connsiteX159" fmla="*/ 5983240 w 12192000"/>
              <a:gd name="connsiteY159" fmla="*/ 152755 h 4939827"/>
              <a:gd name="connsiteX160" fmla="*/ 6152287 w 12192000"/>
              <a:gd name="connsiteY160" fmla="*/ 116736 h 4939827"/>
              <a:gd name="connsiteX161" fmla="*/ 6415830 w 12192000"/>
              <a:gd name="connsiteY161" fmla="*/ 136006 h 4939827"/>
              <a:gd name="connsiteX162" fmla="*/ 6756965 w 12192000"/>
              <a:gd name="connsiteY162" fmla="*/ 57636 h 4939827"/>
              <a:gd name="connsiteX163" fmla="*/ 6819400 w 12192000"/>
              <a:gd name="connsiteY163" fmla="*/ 30742 h 4939827"/>
              <a:gd name="connsiteX164" fmla="*/ 6986370 w 12192000"/>
              <a:gd name="connsiteY164" fmla="*/ 12659 h 4939827"/>
              <a:gd name="connsiteX165" fmla="*/ 6989536 w 12192000"/>
              <a:gd name="connsiteY165" fmla="*/ 14528 h 4939827"/>
              <a:gd name="connsiteX166" fmla="*/ 7015933 w 12192000"/>
              <a:gd name="connsiteY166" fmla="*/ 9653 h 4939827"/>
              <a:gd name="connsiteX167" fmla="*/ 7020592 w 12192000"/>
              <a:gd name="connsiteY167" fmla="*/ 1651 h 4939827"/>
              <a:gd name="connsiteX168" fmla="*/ 7025905 w 12192000"/>
              <a:gd name="connsiteY168"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103677 w 12192000"/>
              <a:gd name="connsiteY116" fmla="*/ 209527 h 4939827"/>
              <a:gd name="connsiteX117" fmla="*/ 3126759 w 12192000"/>
              <a:gd name="connsiteY117" fmla="*/ 211226 h 4939827"/>
              <a:gd name="connsiteX118" fmla="*/ 3164020 w 12192000"/>
              <a:gd name="connsiteY118" fmla="*/ 212779 h 4939827"/>
              <a:gd name="connsiteX119" fmla="*/ 3285019 w 12192000"/>
              <a:gd name="connsiteY119" fmla="*/ 220535 h 4939827"/>
              <a:gd name="connsiteX120" fmla="*/ 3365154 w 12192000"/>
              <a:gd name="connsiteY120" fmla="*/ 226416 h 4939827"/>
              <a:gd name="connsiteX121" fmla="*/ 3367507 w 12192000"/>
              <a:gd name="connsiteY121" fmla="*/ 225416 h 4939827"/>
              <a:gd name="connsiteX122" fmla="*/ 3387567 w 12192000"/>
              <a:gd name="connsiteY122" fmla="*/ 227103 h 4939827"/>
              <a:gd name="connsiteX123" fmla="*/ 3498001 w 12192000"/>
              <a:gd name="connsiteY123" fmla="*/ 231941 h 4939827"/>
              <a:gd name="connsiteX124" fmla="*/ 3561557 w 12192000"/>
              <a:gd name="connsiteY124" fmla="*/ 228095 h 4939827"/>
              <a:gd name="connsiteX125" fmla="*/ 3611920 w 12192000"/>
              <a:gd name="connsiteY125" fmla="*/ 218094 h 4939827"/>
              <a:gd name="connsiteX126" fmla="*/ 3620528 w 12192000"/>
              <a:gd name="connsiteY126" fmla="*/ 218788 h 4939827"/>
              <a:gd name="connsiteX127" fmla="*/ 3620766 w 12192000"/>
              <a:gd name="connsiteY127" fmla="*/ 218511 h 4939827"/>
              <a:gd name="connsiteX128" fmla="*/ 3629977 w 12192000"/>
              <a:gd name="connsiteY128" fmla="*/ 218664 h 4939827"/>
              <a:gd name="connsiteX129" fmla="*/ 3636217 w 12192000"/>
              <a:gd name="connsiteY129" fmla="*/ 220048 h 4939827"/>
              <a:gd name="connsiteX130" fmla="*/ 3709484 w 12192000"/>
              <a:gd name="connsiteY130" fmla="*/ 186927 h 4939827"/>
              <a:gd name="connsiteX131" fmla="*/ 3761342 w 12192000"/>
              <a:gd name="connsiteY131" fmla="*/ 177474 h 4939827"/>
              <a:gd name="connsiteX132" fmla="*/ 3799748 w 12192000"/>
              <a:gd name="connsiteY132" fmla="*/ 167154 h 4939827"/>
              <a:gd name="connsiteX133" fmla="*/ 3922756 w 12192000"/>
              <a:gd name="connsiteY133" fmla="*/ 194044 h 4939827"/>
              <a:gd name="connsiteX134" fmla="*/ 4028476 w 12192000"/>
              <a:gd name="connsiteY134" fmla="*/ 223679 h 4939827"/>
              <a:gd name="connsiteX135" fmla="*/ 4191582 w 12192000"/>
              <a:gd name="connsiteY135" fmla="*/ 238952 h 4939827"/>
              <a:gd name="connsiteX136" fmla="*/ 4251024 w 12192000"/>
              <a:gd name="connsiteY136" fmla="*/ 240874 h 4939827"/>
              <a:gd name="connsiteX137" fmla="*/ 4355275 w 12192000"/>
              <a:gd name="connsiteY137" fmla="*/ 260205 h 4939827"/>
              <a:gd name="connsiteX138" fmla="*/ 4423807 w 12192000"/>
              <a:gd name="connsiteY138" fmla="*/ 270366 h 4939827"/>
              <a:gd name="connsiteX139" fmla="*/ 4558432 w 12192000"/>
              <a:gd name="connsiteY139" fmla="*/ 269194 h 4939827"/>
              <a:gd name="connsiteX140" fmla="*/ 4635061 w 12192000"/>
              <a:gd name="connsiteY140" fmla="*/ 280682 h 4939827"/>
              <a:gd name="connsiteX141" fmla="*/ 4807427 w 12192000"/>
              <a:gd name="connsiteY141" fmla="*/ 276835 h 4939827"/>
              <a:gd name="connsiteX142" fmla="*/ 5028933 w 12192000"/>
              <a:gd name="connsiteY142" fmla="*/ 183887 h 4939827"/>
              <a:gd name="connsiteX143" fmla="*/ 5093642 w 12192000"/>
              <a:gd name="connsiteY143" fmla="*/ 177214 h 4939827"/>
              <a:gd name="connsiteX144" fmla="*/ 5102642 w 12192000"/>
              <a:gd name="connsiteY144" fmla="*/ 186816 h 4939827"/>
              <a:gd name="connsiteX145" fmla="*/ 5193590 w 12192000"/>
              <a:gd name="connsiteY145" fmla="*/ 156458 h 4939827"/>
              <a:gd name="connsiteX146" fmla="*/ 5323922 w 12192000"/>
              <a:gd name="connsiteY146" fmla="*/ 146332 h 4939827"/>
              <a:gd name="connsiteX147" fmla="*/ 5421860 w 12192000"/>
              <a:gd name="connsiteY147" fmla="*/ 167298 h 4939827"/>
              <a:gd name="connsiteX148" fmla="*/ 5476948 w 12192000"/>
              <a:gd name="connsiteY148" fmla="*/ 173249 h 4939827"/>
              <a:gd name="connsiteX149" fmla="*/ 5516842 w 12192000"/>
              <a:gd name="connsiteY149" fmla="*/ 184018 h 4939827"/>
              <a:gd name="connsiteX150" fmla="*/ 5619415 w 12192000"/>
              <a:gd name="connsiteY150" fmla="*/ 176781 h 4939827"/>
              <a:gd name="connsiteX151" fmla="*/ 5789867 w 12192000"/>
              <a:gd name="connsiteY151" fmla="*/ 150304 h 4939827"/>
              <a:gd name="connsiteX152" fmla="*/ 5825953 w 12192000"/>
              <a:gd name="connsiteY152" fmla="*/ 147907 h 4939827"/>
              <a:gd name="connsiteX153" fmla="*/ 5856168 w 12192000"/>
              <a:gd name="connsiteY153" fmla="*/ 158719 h 4939827"/>
              <a:gd name="connsiteX154" fmla="*/ 5862476 w 12192000"/>
              <a:gd name="connsiteY154" fmla="*/ 172447 h 4939827"/>
              <a:gd name="connsiteX155" fmla="*/ 5882195 w 12192000"/>
              <a:gd name="connsiteY155" fmla="*/ 173195 h 4939827"/>
              <a:gd name="connsiteX156" fmla="*/ 5887271 w 12192000"/>
              <a:gd name="connsiteY156" fmla="*/ 176084 h 4939827"/>
              <a:gd name="connsiteX157" fmla="*/ 5921577 w 12192000"/>
              <a:gd name="connsiteY157" fmla="*/ 169858 h 4939827"/>
              <a:gd name="connsiteX158" fmla="*/ 5983240 w 12192000"/>
              <a:gd name="connsiteY158" fmla="*/ 152755 h 4939827"/>
              <a:gd name="connsiteX159" fmla="*/ 6152287 w 12192000"/>
              <a:gd name="connsiteY159" fmla="*/ 116736 h 4939827"/>
              <a:gd name="connsiteX160" fmla="*/ 6415830 w 12192000"/>
              <a:gd name="connsiteY160" fmla="*/ 136006 h 4939827"/>
              <a:gd name="connsiteX161" fmla="*/ 6756965 w 12192000"/>
              <a:gd name="connsiteY161" fmla="*/ 57636 h 4939827"/>
              <a:gd name="connsiteX162" fmla="*/ 6819400 w 12192000"/>
              <a:gd name="connsiteY162" fmla="*/ 30742 h 4939827"/>
              <a:gd name="connsiteX163" fmla="*/ 6986370 w 12192000"/>
              <a:gd name="connsiteY163" fmla="*/ 12659 h 4939827"/>
              <a:gd name="connsiteX164" fmla="*/ 6989536 w 12192000"/>
              <a:gd name="connsiteY164" fmla="*/ 14528 h 4939827"/>
              <a:gd name="connsiteX165" fmla="*/ 7015933 w 12192000"/>
              <a:gd name="connsiteY165" fmla="*/ 9653 h 4939827"/>
              <a:gd name="connsiteX166" fmla="*/ 7020592 w 12192000"/>
              <a:gd name="connsiteY166" fmla="*/ 1651 h 4939827"/>
              <a:gd name="connsiteX167" fmla="*/ 7025905 w 12192000"/>
              <a:gd name="connsiteY167"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30844 w 12192000"/>
              <a:gd name="connsiteY115" fmla="*/ 225861 h 4939827"/>
              <a:gd name="connsiteX116" fmla="*/ 3103677 w 12192000"/>
              <a:gd name="connsiteY116" fmla="*/ 209527 h 4939827"/>
              <a:gd name="connsiteX117" fmla="*/ 3126759 w 12192000"/>
              <a:gd name="connsiteY117" fmla="*/ 211226 h 4939827"/>
              <a:gd name="connsiteX118" fmla="*/ 3164020 w 12192000"/>
              <a:gd name="connsiteY118" fmla="*/ 212779 h 4939827"/>
              <a:gd name="connsiteX119" fmla="*/ 3285019 w 12192000"/>
              <a:gd name="connsiteY119" fmla="*/ 220535 h 4939827"/>
              <a:gd name="connsiteX120" fmla="*/ 3365154 w 12192000"/>
              <a:gd name="connsiteY120" fmla="*/ 226416 h 4939827"/>
              <a:gd name="connsiteX121" fmla="*/ 3367507 w 12192000"/>
              <a:gd name="connsiteY121" fmla="*/ 225416 h 4939827"/>
              <a:gd name="connsiteX122" fmla="*/ 3387567 w 12192000"/>
              <a:gd name="connsiteY122" fmla="*/ 227103 h 4939827"/>
              <a:gd name="connsiteX123" fmla="*/ 3498001 w 12192000"/>
              <a:gd name="connsiteY123" fmla="*/ 231941 h 4939827"/>
              <a:gd name="connsiteX124" fmla="*/ 3561557 w 12192000"/>
              <a:gd name="connsiteY124" fmla="*/ 228095 h 4939827"/>
              <a:gd name="connsiteX125" fmla="*/ 3611920 w 12192000"/>
              <a:gd name="connsiteY125" fmla="*/ 218094 h 4939827"/>
              <a:gd name="connsiteX126" fmla="*/ 3620528 w 12192000"/>
              <a:gd name="connsiteY126" fmla="*/ 218788 h 4939827"/>
              <a:gd name="connsiteX127" fmla="*/ 3620766 w 12192000"/>
              <a:gd name="connsiteY127" fmla="*/ 218511 h 4939827"/>
              <a:gd name="connsiteX128" fmla="*/ 3629977 w 12192000"/>
              <a:gd name="connsiteY128" fmla="*/ 218664 h 4939827"/>
              <a:gd name="connsiteX129" fmla="*/ 3636217 w 12192000"/>
              <a:gd name="connsiteY129" fmla="*/ 220048 h 4939827"/>
              <a:gd name="connsiteX130" fmla="*/ 3709484 w 12192000"/>
              <a:gd name="connsiteY130" fmla="*/ 186927 h 4939827"/>
              <a:gd name="connsiteX131" fmla="*/ 3761342 w 12192000"/>
              <a:gd name="connsiteY131" fmla="*/ 177474 h 4939827"/>
              <a:gd name="connsiteX132" fmla="*/ 3799748 w 12192000"/>
              <a:gd name="connsiteY132" fmla="*/ 167154 h 4939827"/>
              <a:gd name="connsiteX133" fmla="*/ 3922756 w 12192000"/>
              <a:gd name="connsiteY133" fmla="*/ 194044 h 4939827"/>
              <a:gd name="connsiteX134" fmla="*/ 4028476 w 12192000"/>
              <a:gd name="connsiteY134" fmla="*/ 223679 h 4939827"/>
              <a:gd name="connsiteX135" fmla="*/ 4191582 w 12192000"/>
              <a:gd name="connsiteY135" fmla="*/ 238952 h 4939827"/>
              <a:gd name="connsiteX136" fmla="*/ 4251024 w 12192000"/>
              <a:gd name="connsiteY136" fmla="*/ 240874 h 4939827"/>
              <a:gd name="connsiteX137" fmla="*/ 4355275 w 12192000"/>
              <a:gd name="connsiteY137" fmla="*/ 260205 h 4939827"/>
              <a:gd name="connsiteX138" fmla="*/ 4423807 w 12192000"/>
              <a:gd name="connsiteY138" fmla="*/ 270366 h 4939827"/>
              <a:gd name="connsiteX139" fmla="*/ 4558432 w 12192000"/>
              <a:gd name="connsiteY139" fmla="*/ 269194 h 4939827"/>
              <a:gd name="connsiteX140" fmla="*/ 4635061 w 12192000"/>
              <a:gd name="connsiteY140" fmla="*/ 280682 h 4939827"/>
              <a:gd name="connsiteX141" fmla="*/ 4807427 w 12192000"/>
              <a:gd name="connsiteY141" fmla="*/ 276835 h 4939827"/>
              <a:gd name="connsiteX142" fmla="*/ 5028933 w 12192000"/>
              <a:gd name="connsiteY142" fmla="*/ 183887 h 4939827"/>
              <a:gd name="connsiteX143" fmla="*/ 5093642 w 12192000"/>
              <a:gd name="connsiteY143" fmla="*/ 177214 h 4939827"/>
              <a:gd name="connsiteX144" fmla="*/ 5102642 w 12192000"/>
              <a:gd name="connsiteY144" fmla="*/ 186816 h 4939827"/>
              <a:gd name="connsiteX145" fmla="*/ 5193590 w 12192000"/>
              <a:gd name="connsiteY145" fmla="*/ 156458 h 4939827"/>
              <a:gd name="connsiteX146" fmla="*/ 5323922 w 12192000"/>
              <a:gd name="connsiteY146" fmla="*/ 146332 h 4939827"/>
              <a:gd name="connsiteX147" fmla="*/ 5421860 w 12192000"/>
              <a:gd name="connsiteY147" fmla="*/ 167298 h 4939827"/>
              <a:gd name="connsiteX148" fmla="*/ 5476948 w 12192000"/>
              <a:gd name="connsiteY148" fmla="*/ 173249 h 4939827"/>
              <a:gd name="connsiteX149" fmla="*/ 5516842 w 12192000"/>
              <a:gd name="connsiteY149" fmla="*/ 184018 h 4939827"/>
              <a:gd name="connsiteX150" fmla="*/ 5619415 w 12192000"/>
              <a:gd name="connsiteY150" fmla="*/ 176781 h 4939827"/>
              <a:gd name="connsiteX151" fmla="*/ 5789867 w 12192000"/>
              <a:gd name="connsiteY151" fmla="*/ 150304 h 4939827"/>
              <a:gd name="connsiteX152" fmla="*/ 5825953 w 12192000"/>
              <a:gd name="connsiteY152" fmla="*/ 147907 h 4939827"/>
              <a:gd name="connsiteX153" fmla="*/ 5856168 w 12192000"/>
              <a:gd name="connsiteY153" fmla="*/ 158719 h 4939827"/>
              <a:gd name="connsiteX154" fmla="*/ 5862476 w 12192000"/>
              <a:gd name="connsiteY154" fmla="*/ 172447 h 4939827"/>
              <a:gd name="connsiteX155" fmla="*/ 5882195 w 12192000"/>
              <a:gd name="connsiteY155" fmla="*/ 173195 h 4939827"/>
              <a:gd name="connsiteX156" fmla="*/ 5887271 w 12192000"/>
              <a:gd name="connsiteY156" fmla="*/ 176084 h 4939827"/>
              <a:gd name="connsiteX157" fmla="*/ 5921577 w 12192000"/>
              <a:gd name="connsiteY157" fmla="*/ 169858 h 4939827"/>
              <a:gd name="connsiteX158" fmla="*/ 5983240 w 12192000"/>
              <a:gd name="connsiteY158" fmla="*/ 152755 h 4939827"/>
              <a:gd name="connsiteX159" fmla="*/ 6152287 w 12192000"/>
              <a:gd name="connsiteY159" fmla="*/ 116736 h 4939827"/>
              <a:gd name="connsiteX160" fmla="*/ 6415830 w 12192000"/>
              <a:gd name="connsiteY160" fmla="*/ 136006 h 4939827"/>
              <a:gd name="connsiteX161" fmla="*/ 6756965 w 12192000"/>
              <a:gd name="connsiteY161" fmla="*/ 57636 h 4939827"/>
              <a:gd name="connsiteX162" fmla="*/ 6819400 w 12192000"/>
              <a:gd name="connsiteY162" fmla="*/ 30742 h 4939827"/>
              <a:gd name="connsiteX163" fmla="*/ 6986370 w 12192000"/>
              <a:gd name="connsiteY163" fmla="*/ 12659 h 4939827"/>
              <a:gd name="connsiteX164" fmla="*/ 6989536 w 12192000"/>
              <a:gd name="connsiteY164" fmla="*/ 14528 h 4939827"/>
              <a:gd name="connsiteX165" fmla="*/ 7015933 w 12192000"/>
              <a:gd name="connsiteY165" fmla="*/ 9653 h 4939827"/>
              <a:gd name="connsiteX166" fmla="*/ 7020592 w 12192000"/>
              <a:gd name="connsiteY166" fmla="*/ 1651 h 4939827"/>
              <a:gd name="connsiteX167" fmla="*/ 7025905 w 12192000"/>
              <a:gd name="connsiteY167"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3030844 w 12192000"/>
              <a:gd name="connsiteY114" fmla="*/ 225861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79617 w 12192000"/>
              <a:gd name="connsiteY112" fmla="*/ 305383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79617 w 12192000"/>
              <a:gd name="connsiteY112" fmla="*/ 305383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79617 w 12192000"/>
              <a:gd name="connsiteY112" fmla="*/ 305383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79617 w 12192000"/>
              <a:gd name="connsiteY112" fmla="*/ 305383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87089 w 12192000"/>
              <a:gd name="connsiteY55" fmla="*/ 303891 h 4939827"/>
              <a:gd name="connsiteX56" fmla="*/ 9371484 w 12192000"/>
              <a:gd name="connsiteY56" fmla="*/ 329634 h 4939827"/>
              <a:gd name="connsiteX57" fmla="*/ 9404829 w 12192000"/>
              <a:gd name="connsiteY57" fmla="*/ 339038 h 4939827"/>
              <a:gd name="connsiteX58" fmla="*/ 9427021 w 12192000"/>
              <a:gd name="connsiteY58" fmla="*/ 358784 h 4939827"/>
              <a:gd name="connsiteX59" fmla="*/ 9670844 w 12192000"/>
              <a:gd name="connsiteY59" fmla="*/ 405128 h 4939827"/>
              <a:gd name="connsiteX60" fmla="*/ 9816083 w 12192000"/>
              <a:gd name="connsiteY60" fmla="*/ 416573 h 4939827"/>
              <a:gd name="connsiteX61" fmla="*/ 9936741 w 12192000"/>
              <a:gd name="connsiteY61" fmla="*/ 437044 h 4939827"/>
              <a:gd name="connsiteX62" fmla="*/ 10050093 w 12192000"/>
              <a:gd name="connsiteY62" fmla="*/ 443783 h 4939827"/>
              <a:gd name="connsiteX63" fmla="*/ 10130090 w 12192000"/>
              <a:gd name="connsiteY63" fmla="*/ 459520 h 4939827"/>
              <a:gd name="connsiteX64" fmla="*/ 10173456 w 12192000"/>
              <a:gd name="connsiteY64" fmla="*/ 457749 h 4939827"/>
              <a:gd name="connsiteX65" fmla="*/ 10218232 w 12192000"/>
              <a:gd name="connsiteY65" fmla="*/ 459820 h 4939827"/>
              <a:gd name="connsiteX66" fmla="*/ 10354176 w 12192000"/>
              <a:gd name="connsiteY66" fmla="*/ 471377 h 4939827"/>
              <a:gd name="connsiteX67" fmla="*/ 10430681 w 12192000"/>
              <a:gd name="connsiteY67" fmla="*/ 481226 h 4939827"/>
              <a:gd name="connsiteX68" fmla="*/ 10478169 w 12192000"/>
              <a:gd name="connsiteY68" fmla="*/ 481774 h 4939827"/>
              <a:gd name="connsiteX69" fmla="*/ 10540907 w 12192000"/>
              <a:gd name="connsiteY69" fmla="*/ 485607 h 4939827"/>
              <a:gd name="connsiteX70" fmla="*/ 10614941 w 12192000"/>
              <a:gd name="connsiteY70" fmla="*/ 487592 h 4939827"/>
              <a:gd name="connsiteX71" fmla="*/ 10674098 w 12192000"/>
              <a:gd name="connsiteY71" fmla="*/ 521656 h 4939827"/>
              <a:gd name="connsiteX72" fmla="*/ 10874834 w 12192000"/>
              <a:gd name="connsiteY72" fmla="*/ 574867 h 4939827"/>
              <a:gd name="connsiteX73" fmla="*/ 10944981 w 12192000"/>
              <a:gd name="connsiteY73" fmla="*/ 615042 h 4939827"/>
              <a:gd name="connsiteX74" fmla="*/ 11006376 w 12192000"/>
              <a:gd name="connsiteY74" fmla="*/ 645957 h 4939827"/>
              <a:gd name="connsiteX75" fmla="*/ 11076308 w 12192000"/>
              <a:gd name="connsiteY75" fmla="*/ 675698 h 4939827"/>
              <a:gd name="connsiteX76" fmla="*/ 11148789 w 12192000"/>
              <a:gd name="connsiteY76" fmla="*/ 685041 h 4939827"/>
              <a:gd name="connsiteX77" fmla="*/ 11249129 w 12192000"/>
              <a:gd name="connsiteY77" fmla="*/ 684218 h 4939827"/>
              <a:gd name="connsiteX78" fmla="*/ 11299915 w 12192000"/>
              <a:gd name="connsiteY78" fmla="*/ 692177 h 4939827"/>
              <a:gd name="connsiteX79" fmla="*/ 11386973 w 12192000"/>
              <a:gd name="connsiteY79" fmla="*/ 708209 h 4939827"/>
              <a:gd name="connsiteX80" fmla="*/ 11500105 w 12192000"/>
              <a:gd name="connsiteY80" fmla="*/ 735014 h 4939827"/>
              <a:gd name="connsiteX81" fmla="*/ 11621735 w 12192000"/>
              <a:gd name="connsiteY81" fmla="*/ 789584 h 4939827"/>
              <a:gd name="connsiteX82" fmla="*/ 11691200 w 12192000"/>
              <a:gd name="connsiteY82" fmla="*/ 867902 h 4939827"/>
              <a:gd name="connsiteX83" fmla="*/ 11819427 w 12192000"/>
              <a:gd name="connsiteY83" fmla="*/ 911634 h 4939827"/>
              <a:gd name="connsiteX84" fmla="*/ 11969720 w 12192000"/>
              <a:gd name="connsiteY84" fmla="*/ 964737 h 4939827"/>
              <a:gd name="connsiteX85" fmla="*/ 12055766 w 12192000"/>
              <a:gd name="connsiteY85" fmla="*/ 991268 h 4939827"/>
              <a:gd name="connsiteX86" fmla="*/ 12171539 w 12192000"/>
              <a:gd name="connsiteY86" fmla="*/ 995427 h 4939827"/>
              <a:gd name="connsiteX87" fmla="*/ 12187831 w 12192000"/>
              <a:gd name="connsiteY87" fmla="*/ 996580 h 4939827"/>
              <a:gd name="connsiteX88" fmla="*/ 12192000 w 12192000"/>
              <a:gd name="connsiteY88" fmla="*/ 996726 h 4939827"/>
              <a:gd name="connsiteX89" fmla="*/ 12192000 w 12192000"/>
              <a:gd name="connsiteY89" fmla="*/ 4939827 h 4939827"/>
              <a:gd name="connsiteX90" fmla="*/ 0 w 12192000"/>
              <a:gd name="connsiteY90" fmla="*/ 4939827 h 4939827"/>
              <a:gd name="connsiteX91" fmla="*/ 0 w 12192000"/>
              <a:gd name="connsiteY91" fmla="*/ 512043 h 4939827"/>
              <a:gd name="connsiteX92" fmla="*/ 7381 w 12192000"/>
              <a:gd name="connsiteY92" fmla="*/ 512580 h 4939827"/>
              <a:gd name="connsiteX93" fmla="*/ 100029 w 12192000"/>
              <a:gd name="connsiteY93" fmla="*/ 504758 h 4939827"/>
              <a:gd name="connsiteX94" fmla="*/ 155244 w 12192000"/>
              <a:gd name="connsiteY94" fmla="*/ 525130 h 4939827"/>
              <a:gd name="connsiteX95" fmla="*/ 254366 w 12192000"/>
              <a:gd name="connsiteY95" fmla="*/ 534449 h 4939827"/>
              <a:gd name="connsiteX96" fmla="*/ 447292 w 12192000"/>
              <a:gd name="connsiteY96" fmla="*/ 542725 h 4939827"/>
              <a:gd name="connsiteX97" fmla="*/ 628105 w 12192000"/>
              <a:gd name="connsiteY97" fmla="*/ 547853 h 4939827"/>
              <a:gd name="connsiteX98" fmla="*/ 783146 w 12192000"/>
              <a:gd name="connsiteY98" fmla="*/ 591799 h 4939827"/>
              <a:gd name="connsiteX99" fmla="*/ 1043676 w 12192000"/>
              <a:gd name="connsiteY99" fmla="*/ 591887 h 4939827"/>
              <a:gd name="connsiteX100" fmla="*/ 1281816 w 12192000"/>
              <a:gd name="connsiteY100" fmla="*/ 520946 h 4939827"/>
              <a:gd name="connsiteX101" fmla="*/ 1486347 w 12192000"/>
              <a:gd name="connsiteY101" fmla="*/ 487310 h 4939827"/>
              <a:gd name="connsiteX102" fmla="*/ 1568079 w 12192000"/>
              <a:gd name="connsiteY102" fmla="*/ 462531 h 4939827"/>
              <a:gd name="connsiteX103" fmla="*/ 1622516 w 12192000"/>
              <a:gd name="connsiteY103" fmla="*/ 466058 h 4939827"/>
              <a:gd name="connsiteX104" fmla="*/ 1655457 w 12192000"/>
              <a:gd name="connsiteY104" fmla="*/ 465359 h 4939827"/>
              <a:gd name="connsiteX105" fmla="*/ 1717454 w 12192000"/>
              <a:gd name="connsiteY105" fmla="*/ 417203 h 4939827"/>
              <a:gd name="connsiteX106" fmla="*/ 1913794 w 12192000"/>
              <a:gd name="connsiteY106" fmla="*/ 365255 h 4939827"/>
              <a:gd name="connsiteX107" fmla="*/ 2129762 w 12192000"/>
              <a:gd name="connsiteY107" fmla="*/ 367832 h 4939827"/>
              <a:gd name="connsiteX108" fmla="*/ 2376970 w 12192000"/>
              <a:gd name="connsiteY108" fmla="*/ 350129 h 4939827"/>
              <a:gd name="connsiteX109" fmla="*/ 2480155 w 12192000"/>
              <a:gd name="connsiteY109" fmla="*/ 359227 h 4939827"/>
              <a:gd name="connsiteX110" fmla="*/ 2586782 w 12192000"/>
              <a:gd name="connsiteY110" fmla="*/ 339352 h 4939827"/>
              <a:gd name="connsiteX111" fmla="*/ 2679617 w 12192000"/>
              <a:gd name="connsiteY111" fmla="*/ 305383 h 4939827"/>
              <a:gd name="connsiteX112" fmla="*/ 2788947 w 12192000"/>
              <a:gd name="connsiteY112" fmla="*/ 250375 h 4939827"/>
              <a:gd name="connsiteX113" fmla="*/ 2965530 w 12192000"/>
              <a:gd name="connsiteY113" fmla="*/ 245958 h 4939827"/>
              <a:gd name="connsiteX114" fmla="*/ 3103677 w 12192000"/>
              <a:gd name="connsiteY114" fmla="*/ 209527 h 4939827"/>
              <a:gd name="connsiteX115" fmla="*/ 3126759 w 12192000"/>
              <a:gd name="connsiteY115" fmla="*/ 211226 h 4939827"/>
              <a:gd name="connsiteX116" fmla="*/ 3164020 w 12192000"/>
              <a:gd name="connsiteY116" fmla="*/ 212779 h 4939827"/>
              <a:gd name="connsiteX117" fmla="*/ 3285019 w 12192000"/>
              <a:gd name="connsiteY117" fmla="*/ 220535 h 4939827"/>
              <a:gd name="connsiteX118" fmla="*/ 3365154 w 12192000"/>
              <a:gd name="connsiteY118" fmla="*/ 226416 h 4939827"/>
              <a:gd name="connsiteX119" fmla="*/ 3367507 w 12192000"/>
              <a:gd name="connsiteY119" fmla="*/ 225416 h 4939827"/>
              <a:gd name="connsiteX120" fmla="*/ 3387567 w 12192000"/>
              <a:gd name="connsiteY120" fmla="*/ 227103 h 4939827"/>
              <a:gd name="connsiteX121" fmla="*/ 3498001 w 12192000"/>
              <a:gd name="connsiteY121" fmla="*/ 231941 h 4939827"/>
              <a:gd name="connsiteX122" fmla="*/ 3561557 w 12192000"/>
              <a:gd name="connsiteY122" fmla="*/ 228095 h 4939827"/>
              <a:gd name="connsiteX123" fmla="*/ 3611920 w 12192000"/>
              <a:gd name="connsiteY123" fmla="*/ 218094 h 4939827"/>
              <a:gd name="connsiteX124" fmla="*/ 3620528 w 12192000"/>
              <a:gd name="connsiteY124" fmla="*/ 218788 h 4939827"/>
              <a:gd name="connsiteX125" fmla="*/ 3620766 w 12192000"/>
              <a:gd name="connsiteY125" fmla="*/ 218511 h 4939827"/>
              <a:gd name="connsiteX126" fmla="*/ 3629977 w 12192000"/>
              <a:gd name="connsiteY126" fmla="*/ 218664 h 4939827"/>
              <a:gd name="connsiteX127" fmla="*/ 3636217 w 12192000"/>
              <a:gd name="connsiteY127" fmla="*/ 220048 h 4939827"/>
              <a:gd name="connsiteX128" fmla="*/ 3709484 w 12192000"/>
              <a:gd name="connsiteY128" fmla="*/ 186927 h 4939827"/>
              <a:gd name="connsiteX129" fmla="*/ 3761342 w 12192000"/>
              <a:gd name="connsiteY129" fmla="*/ 177474 h 4939827"/>
              <a:gd name="connsiteX130" fmla="*/ 3799748 w 12192000"/>
              <a:gd name="connsiteY130" fmla="*/ 167154 h 4939827"/>
              <a:gd name="connsiteX131" fmla="*/ 3922756 w 12192000"/>
              <a:gd name="connsiteY131" fmla="*/ 194044 h 4939827"/>
              <a:gd name="connsiteX132" fmla="*/ 4028476 w 12192000"/>
              <a:gd name="connsiteY132" fmla="*/ 223679 h 4939827"/>
              <a:gd name="connsiteX133" fmla="*/ 4191582 w 12192000"/>
              <a:gd name="connsiteY133" fmla="*/ 238952 h 4939827"/>
              <a:gd name="connsiteX134" fmla="*/ 4251024 w 12192000"/>
              <a:gd name="connsiteY134" fmla="*/ 240874 h 4939827"/>
              <a:gd name="connsiteX135" fmla="*/ 4355275 w 12192000"/>
              <a:gd name="connsiteY135" fmla="*/ 260205 h 4939827"/>
              <a:gd name="connsiteX136" fmla="*/ 4423807 w 12192000"/>
              <a:gd name="connsiteY136" fmla="*/ 270366 h 4939827"/>
              <a:gd name="connsiteX137" fmla="*/ 4558432 w 12192000"/>
              <a:gd name="connsiteY137" fmla="*/ 269194 h 4939827"/>
              <a:gd name="connsiteX138" fmla="*/ 4635061 w 12192000"/>
              <a:gd name="connsiteY138" fmla="*/ 280682 h 4939827"/>
              <a:gd name="connsiteX139" fmla="*/ 4807427 w 12192000"/>
              <a:gd name="connsiteY139" fmla="*/ 276835 h 4939827"/>
              <a:gd name="connsiteX140" fmla="*/ 5028933 w 12192000"/>
              <a:gd name="connsiteY140" fmla="*/ 183887 h 4939827"/>
              <a:gd name="connsiteX141" fmla="*/ 5093642 w 12192000"/>
              <a:gd name="connsiteY141" fmla="*/ 177214 h 4939827"/>
              <a:gd name="connsiteX142" fmla="*/ 5102642 w 12192000"/>
              <a:gd name="connsiteY142" fmla="*/ 186816 h 4939827"/>
              <a:gd name="connsiteX143" fmla="*/ 5193590 w 12192000"/>
              <a:gd name="connsiteY143" fmla="*/ 156458 h 4939827"/>
              <a:gd name="connsiteX144" fmla="*/ 5323922 w 12192000"/>
              <a:gd name="connsiteY144" fmla="*/ 146332 h 4939827"/>
              <a:gd name="connsiteX145" fmla="*/ 5421860 w 12192000"/>
              <a:gd name="connsiteY145" fmla="*/ 167298 h 4939827"/>
              <a:gd name="connsiteX146" fmla="*/ 5476948 w 12192000"/>
              <a:gd name="connsiteY146" fmla="*/ 173249 h 4939827"/>
              <a:gd name="connsiteX147" fmla="*/ 5516842 w 12192000"/>
              <a:gd name="connsiteY147" fmla="*/ 184018 h 4939827"/>
              <a:gd name="connsiteX148" fmla="*/ 5619415 w 12192000"/>
              <a:gd name="connsiteY148" fmla="*/ 176781 h 4939827"/>
              <a:gd name="connsiteX149" fmla="*/ 5789867 w 12192000"/>
              <a:gd name="connsiteY149" fmla="*/ 150304 h 4939827"/>
              <a:gd name="connsiteX150" fmla="*/ 5825953 w 12192000"/>
              <a:gd name="connsiteY150" fmla="*/ 147907 h 4939827"/>
              <a:gd name="connsiteX151" fmla="*/ 5856168 w 12192000"/>
              <a:gd name="connsiteY151" fmla="*/ 158719 h 4939827"/>
              <a:gd name="connsiteX152" fmla="*/ 5862476 w 12192000"/>
              <a:gd name="connsiteY152" fmla="*/ 172447 h 4939827"/>
              <a:gd name="connsiteX153" fmla="*/ 5882195 w 12192000"/>
              <a:gd name="connsiteY153" fmla="*/ 173195 h 4939827"/>
              <a:gd name="connsiteX154" fmla="*/ 5887271 w 12192000"/>
              <a:gd name="connsiteY154" fmla="*/ 176084 h 4939827"/>
              <a:gd name="connsiteX155" fmla="*/ 5921577 w 12192000"/>
              <a:gd name="connsiteY155" fmla="*/ 169858 h 4939827"/>
              <a:gd name="connsiteX156" fmla="*/ 5983240 w 12192000"/>
              <a:gd name="connsiteY156" fmla="*/ 152755 h 4939827"/>
              <a:gd name="connsiteX157" fmla="*/ 6152287 w 12192000"/>
              <a:gd name="connsiteY157" fmla="*/ 116736 h 4939827"/>
              <a:gd name="connsiteX158" fmla="*/ 6415830 w 12192000"/>
              <a:gd name="connsiteY158" fmla="*/ 136006 h 4939827"/>
              <a:gd name="connsiteX159" fmla="*/ 6756965 w 12192000"/>
              <a:gd name="connsiteY159" fmla="*/ 57636 h 4939827"/>
              <a:gd name="connsiteX160" fmla="*/ 6819400 w 12192000"/>
              <a:gd name="connsiteY160" fmla="*/ 30742 h 4939827"/>
              <a:gd name="connsiteX161" fmla="*/ 6986370 w 12192000"/>
              <a:gd name="connsiteY161" fmla="*/ 12659 h 4939827"/>
              <a:gd name="connsiteX162" fmla="*/ 6989536 w 12192000"/>
              <a:gd name="connsiteY162" fmla="*/ 14528 h 4939827"/>
              <a:gd name="connsiteX163" fmla="*/ 7015933 w 12192000"/>
              <a:gd name="connsiteY163" fmla="*/ 9653 h 4939827"/>
              <a:gd name="connsiteX164" fmla="*/ 7020592 w 12192000"/>
              <a:gd name="connsiteY164" fmla="*/ 1651 h 4939827"/>
              <a:gd name="connsiteX165" fmla="*/ 7025905 w 12192000"/>
              <a:gd name="connsiteY165"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371484 w 12192000"/>
              <a:gd name="connsiteY55" fmla="*/ 329634 h 4939827"/>
              <a:gd name="connsiteX56" fmla="*/ 9404829 w 12192000"/>
              <a:gd name="connsiteY56" fmla="*/ 339038 h 4939827"/>
              <a:gd name="connsiteX57" fmla="*/ 9427021 w 12192000"/>
              <a:gd name="connsiteY57" fmla="*/ 358784 h 4939827"/>
              <a:gd name="connsiteX58" fmla="*/ 9670844 w 12192000"/>
              <a:gd name="connsiteY58" fmla="*/ 405128 h 4939827"/>
              <a:gd name="connsiteX59" fmla="*/ 9816083 w 12192000"/>
              <a:gd name="connsiteY59" fmla="*/ 416573 h 4939827"/>
              <a:gd name="connsiteX60" fmla="*/ 9936741 w 12192000"/>
              <a:gd name="connsiteY60" fmla="*/ 437044 h 4939827"/>
              <a:gd name="connsiteX61" fmla="*/ 10050093 w 12192000"/>
              <a:gd name="connsiteY61" fmla="*/ 443783 h 4939827"/>
              <a:gd name="connsiteX62" fmla="*/ 10130090 w 12192000"/>
              <a:gd name="connsiteY62" fmla="*/ 459520 h 4939827"/>
              <a:gd name="connsiteX63" fmla="*/ 10173456 w 12192000"/>
              <a:gd name="connsiteY63" fmla="*/ 457749 h 4939827"/>
              <a:gd name="connsiteX64" fmla="*/ 10218232 w 12192000"/>
              <a:gd name="connsiteY64" fmla="*/ 459820 h 4939827"/>
              <a:gd name="connsiteX65" fmla="*/ 10354176 w 12192000"/>
              <a:gd name="connsiteY65" fmla="*/ 471377 h 4939827"/>
              <a:gd name="connsiteX66" fmla="*/ 10430681 w 12192000"/>
              <a:gd name="connsiteY66" fmla="*/ 481226 h 4939827"/>
              <a:gd name="connsiteX67" fmla="*/ 10478169 w 12192000"/>
              <a:gd name="connsiteY67" fmla="*/ 481774 h 4939827"/>
              <a:gd name="connsiteX68" fmla="*/ 10540907 w 12192000"/>
              <a:gd name="connsiteY68" fmla="*/ 485607 h 4939827"/>
              <a:gd name="connsiteX69" fmla="*/ 10614941 w 12192000"/>
              <a:gd name="connsiteY69" fmla="*/ 487592 h 4939827"/>
              <a:gd name="connsiteX70" fmla="*/ 10674098 w 12192000"/>
              <a:gd name="connsiteY70" fmla="*/ 521656 h 4939827"/>
              <a:gd name="connsiteX71" fmla="*/ 10874834 w 12192000"/>
              <a:gd name="connsiteY71" fmla="*/ 574867 h 4939827"/>
              <a:gd name="connsiteX72" fmla="*/ 10944981 w 12192000"/>
              <a:gd name="connsiteY72" fmla="*/ 615042 h 4939827"/>
              <a:gd name="connsiteX73" fmla="*/ 11006376 w 12192000"/>
              <a:gd name="connsiteY73" fmla="*/ 645957 h 4939827"/>
              <a:gd name="connsiteX74" fmla="*/ 11076308 w 12192000"/>
              <a:gd name="connsiteY74" fmla="*/ 675698 h 4939827"/>
              <a:gd name="connsiteX75" fmla="*/ 11148789 w 12192000"/>
              <a:gd name="connsiteY75" fmla="*/ 685041 h 4939827"/>
              <a:gd name="connsiteX76" fmla="*/ 11249129 w 12192000"/>
              <a:gd name="connsiteY76" fmla="*/ 684218 h 4939827"/>
              <a:gd name="connsiteX77" fmla="*/ 11299915 w 12192000"/>
              <a:gd name="connsiteY77" fmla="*/ 692177 h 4939827"/>
              <a:gd name="connsiteX78" fmla="*/ 11386973 w 12192000"/>
              <a:gd name="connsiteY78" fmla="*/ 708209 h 4939827"/>
              <a:gd name="connsiteX79" fmla="*/ 11500105 w 12192000"/>
              <a:gd name="connsiteY79" fmla="*/ 735014 h 4939827"/>
              <a:gd name="connsiteX80" fmla="*/ 11621735 w 12192000"/>
              <a:gd name="connsiteY80" fmla="*/ 789584 h 4939827"/>
              <a:gd name="connsiteX81" fmla="*/ 11691200 w 12192000"/>
              <a:gd name="connsiteY81" fmla="*/ 867902 h 4939827"/>
              <a:gd name="connsiteX82" fmla="*/ 11819427 w 12192000"/>
              <a:gd name="connsiteY82" fmla="*/ 911634 h 4939827"/>
              <a:gd name="connsiteX83" fmla="*/ 11969720 w 12192000"/>
              <a:gd name="connsiteY83" fmla="*/ 964737 h 4939827"/>
              <a:gd name="connsiteX84" fmla="*/ 12055766 w 12192000"/>
              <a:gd name="connsiteY84" fmla="*/ 991268 h 4939827"/>
              <a:gd name="connsiteX85" fmla="*/ 12171539 w 12192000"/>
              <a:gd name="connsiteY85" fmla="*/ 995427 h 4939827"/>
              <a:gd name="connsiteX86" fmla="*/ 12187831 w 12192000"/>
              <a:gd name="connsiteY86" fmla="*/ 996580 h 4939827"/>
              <a:gd name="connsiteX87" fmla="*/ 12192000 w 12192000"/>
              <a:gd name="connsiteY87" fmla="*/ 996726 h 4939827"/>
              <a:gd name="connsiteX88" fmla="*/ 12192000 w 12192000"/>
              <a:gd name="connsiteY88" fmla="*/ 4939827 h 4939827"/>
              <a:gd name="connsiteX89" fmla="*/ 0 w 12192000"/>
              <a:gd name="connsiteY89" fmla="*/ 4939827 h 4939827"/>
              <a:gd name="connsiteX90" fmla="*/ 0 w 12192000"/>
              <a:gd name="connsiteY90" fmla="*/ 512043 h 4939827"/>
              <a:gd name="connsiteX91" fmla="*/ 7381 w 12192000"/>
              <a:gd name="connsiteY91" fmla="*/ 512580 h 4939827"/>
              <a:gd name="connsiteX92" fmla="*/ 100029 w 12192000"/>
              <a:gd name="connsiteY92" fmla="*/ 504758 h 4939827"/>
              <a:gd name="connsiteX93" fmla="*/ 155244 w 12192000"/>
              <a:gd name="connsiteY93" fmla="*/ 525130 h 4939827"/>
              <a:gd name="connsiteX94" fmla="*/ 254366 w 12192000"/>
              <a:gd name="connsiteY94" fmla="*/ 534449 h 4939827"/>
              <a:gd name="connsiteX95" fmla="*/ 447292 w 12192000"/>
              <a:gd name="connsiteY95" fmla="*/ 542725 h 4939827"/>
              <a:gd name="connsiteX96" fmla="*/ 628105 w 12192000"/>
              <a:gd name="connsiteY96" fmla="*/ 547853 h 4939827"/>
              <a:gd name="connsiteX97" fmla="*/ 783146 w 12192000"/>
              <a:gd name="connsiteY97" fmla="*/ 591799 h 4939827"/>
              <a:gd name="connsiteX98" fmla="*/ 1043676 w 12192000"/>
              <a:gd name="connsiteY98" fmla="*/ 591887 h 4939827"/>
              <a:gd name="connsiteX99" fmla="*/ 1281816 w 12192000"/>
              <a:gd name="connsiteY99" fmla="*/ 520946 h 4939827"/>
              <a:gd name="connsiteX100" fmla="*/ 1486347 w 12192000"/>
              <a:gd name="connsiteY100" fmla="*/ 487310 h 4939827"/>
              <a:gd name="connsiteX101" fmla="*/ 1568079 w 12192000"/>
              <a:gd name="connsiteY101" fmla="*/ 462531 h 4939827"/>
              <a:gd name="connsiteX102" fmla="*/ 1622516 w 12192000"/>
              <a:gd name="connsiteY102" fmla="*/ 466058 h 4939827"/>
              <a:gd name="connsiteX103" fmla="*/ 1655457 w 12192000"/>
              <a:gd name="connsiteY103" fmla="*/ 465359 h 4939827"/>
              <a:gd name="connsiteX104" fmla="*/ 1717454 w 12192000"/>
              <a:gd name="connsiteY104" fmla="*/ 417203 h 4939827"/>
              <a:gd name="connsiteX105" fmla="*/ 1913794 w 12192000"/>
              <a:gd name="connsiteY105" fmla="*/ 365255 h 4939827"/>
              <a:gd name="connsiteX106" fmla="*/ 2129762 w 12192000"/>
              <a:gd name="connsiteY106" fmla="*/ 367832 h 4939827"/>
              <a:gd name="connsiteX107" fmla="*/ 2376970 w 12192000"/>
              <a:gd name="connsiteY107" fmla="*/ 350129 h 4939827"/>
              <a:gd name="connsiteX108" fmla="*/ 2480155 w 12192000"/>
              <a:gd name="connsiteY108" fmla="*/ 359227 h 4939827"/>
              <a:gd name="connsiteX109" fmla="*/ 2586782 w 12192000"/>
              <a:gd name="connsiteY109" fmla="*/ 339352 h 4939827"/>
              <a:gd name="connsiteX110" fmla="*/ 2679617 w 12192000"/>
              <a:gd name="connsiteY110" fmla="*/ 305383 h 4939827"/>
              <a:gd name="connsiteX111" fmla="*/ 2788947 w 12192000"/>
              <a:gd name="connsiteY111" fmla="*/ 250375 h 4939827"/>
              <a:gd name="connsiteX112" fmla="*/ 2965530 w 12192000"/>
              <a:gd name="connsiteY112" fmla="*/ 245958 h 4939827"/>
              <a:gd name="connsiteX113" fmla="*/ 3103677 w 12192000"/>
              <a:gd name="connsiteY113" fmla="*/ 209527 h 4939827"/>
              <a:gd name="connsiteX114" fmla="*/ 3126759 w 12192000"/>
              <a:gd name="connsiteY114" fmla="*/ 211226 h 4939827"/>
              <a:gd name="connsiteX115" fmla="*/ 3164020 w 12192000"/>
              <a:gd name="connsiteY115" fmla="*/ 212779 h 4939827"/>
              <a:gd name="connsiteX116" fmla="*/ 3285019 w 12192000"/>
              <a:gd name="connsiteY116" fmla="*/ 220535 h 4939827"/>
              <a:gd name="connsiteX117" fmla="*/ 3365154 w 12192000"/>
              <a:gd name="connsiteY117" fmla="*/ 226416 h 4939827"/>
              <a:gd name="connsiteX118" fmla="*/ 3367507 w 12192000"/>
              <a:gd name="connsiteY118" fmla="*/ 225416 h 4939827"/>
              <a:gd name="connsiteX119" fmla="*/ 3387567 w 12192000"/>
              <a:gd name="connsiteY119" fmla="*/ 227103 h 4939827"/>
              <a:gd name="connsiteX120" fmla="*/ 3498001 w 12192000"/>
              <a:gd name="connsiteY120" fmla="*/ 231941 h 4939827"/>
              <a:gd name="connsiteX121" fmla="*/ 3561557 w 12192000"/>
              <a:gd name="connsiteY121" fmla="*/ 228095 h 4939827"/>
              <a:gd name="connsiteX122" fmla="*/ 3611920 w 12192000"/>
              <a:gd name="connsiteY122" fmla="*/ 218094 h 4939827"/>
              <a:gd name="connsiteX123" fmla="*/ 3620528 w 12192000"/>
              <a:gd name="connsiteY123" fmla="*/ 218788 h 4939827"/>
              <a:gd name="connsiteX124" fmla="*/ 3620766 w 12192000"/>
              <a:gd name="connsiteY124" fmla="*/ 218511 h 4939827"/>
              <a:gd name="connsiteX125" fmla="*/ 3629977 w 12192000"/>
              <a:gd name="connsiteY125" fmla="*/ 218664 h 4939827"/>
              <a:gd name="connsiteX126" fmla="*/ 3636217 w 12192000"/>
              <a:gd name="connsiteY126" fmla="*/ 220048 h 4939827"/>
              <a:gd name="connsiteX127" fmla="*/ 3709484 w 12192000"/>
              <a:gd name="connsiteY127" fmla="*/ 186927 h 4939827"/>
              <a:gd name="connsiteX128" fmla="*/ 3761342 w 12192000"/>
              <a:gd name="connsiteY128" fmla="*/ 177474 h 4939827"/>
              <a:gd name="connsiteX129" fmla="*/ 3799748 w 12192000"/>
              <a:gd name="connsiteY129" fmla="*/ 167154 h 4939827"/>
              <a:gd name="connsiteX130" fmla="*/ 3922756 w 12192000"/>
              <a:gd name="connsiteY130" fmla="*/ 194044 h 4939827"/>
              <a:gd name="connsiteX131" fmla="*/ 4028476 w 12192000"/>
              <a:gd name="connsiteY131" fmla="*/ 223679 h 4939827"/>
              <a:gd name="connsiteX132" fmla="*/ 4191582 w 12192000"/>
              <a:gd name="connsiteY132" fmla="*/ 238952 h 4939827"/>
              <a:gd name="connsiteX133" fmla="*/ 4251024 w 12192000"/>
              <a:gd name="connsiteY133" fmla="*/ 240874 h 4939827"/>
              <a:gd name="connsiteX134" fmla="*/ 4355275 w 12192000"/>
              <a:gd name="connsiteY134" fmla="*/ 260205 h 4939827"/>
              <a:gd name="connsiteX135" fmla="*/ 4423807 w 12192000"/>
              <a:gd name="connsiteY135" fmla="*/ 270366 h 4939827"/>
              <a:gd name="connsiteX136" fmla="*/ 4558432 w 12192000"/>
              <a:gd name="connsiteY136" fmla="*/ 269194 h 4939827"/>
              <a:gd name="connsiteX137" fmla="*/ 4635061 w 12192000"/>
              <a:gd name="connsiteY137" fmla="*/ 280682 h 4939827"/>
              <a:gd name="connsiteX138" fmla="*/ 4807427 w 12192000"/>
              <a:gd name="connsiteY138" fmla="*/ 276835 h 4939827"/>
              <a:gd name="connsiteX139" fmla="*/ 5028933 w 12192000"/>
              <a:gd name="connsiteY139" fmla="*/ 183887 h 4939827"/>
              <a:gd name="connsiteX140" fmla="*/ 5093642 w 12192000"/>
              <a:gd name="connsiteY140" fmla="*/ 177214 h 4939827"/>
              <a:gd name="connsiteX141" fmla="*/ 5102642 w 12192000"/>
              <a:gd name="connsiteY141" fmla="*/ 186816 h 4939827"/>
              <a:gd name="connsiteX142" fmla="*/ 5193590 w 12192000"/>
              <a:gd name="connsiteY142" fmla="*/ 156458 h 4939827"/>
              <a:gd name="connsiteX143" fmla="*/ 5323922 w 12192000"/>
              <a:gd name="connsiteY143" fmla="*/ 146332 h 4939827"/>
              <a:gd name="connsiteX144" fmla="*/ 5421860 w 12192000"/>
              <a:gd name="connsiteY144" fmla="*/ 167298 h 4939827"/>
              <a:gd name="connsiteX145" fmla="*/ 5476948 w 12192000"/>
              <a:gd name="connsiteY145" fmla="*/ 173249 h 4939827"/>
              <a:gd name="connsiteX146" fmla="*/ 5516842 w 12192000"/>
              <a:gd name="connsiteY146" fmla="*/ 184018 h 4939827"/>
              <a:gd name="connsiteX147" fmla="*/ 5619415 w 12192000"/>
              <a:gd name="connsiteY147" fmla="*/ 176781 h 4939827"/>
              <a:gd name="connsiteX148" fmla="*/ 5789867 w 12192000"/>
              <a:gd name="connsiteY148" fmla="*/ 150304 h 4939827"/>
              <a:gd name="connsiteX149" fmla="*/ 5825953 w 12192000"/>
              <a:gd name="connsiteY149" fmla="*/ 147907 h 4939827"/>
              <a:gd name="connsiteX150" fmla="*/ 5856168 w 12192000"/>
              <a:gd name="connsiteY150" fmla="*/ 158719 h 4939827"/>
              <a:gd name="connsiteX151" fmla="*/ 5862476 w 12192000"/>
              <a:gd name="connsiteY151" fmla="*/ 172447 h 4939827"/>
              <a:gd name="connsiteX152" fmla="*/ 5882195 w 12192000"/>
              <a:gd name="connsiteY152" fmla="*/ 173195 h 4939827"/>
              <a:gd name="connsiteX153" fmla="*/ 5887271 w 12192000"/>
              <a:gd name="connsiteY153" fmla="*/ 176084 h 4939827"/>
              <a:gd name="connsiteX154" fmla="*/ 5921577 w 12192000"/>
              <a:gd name="connsiteY154" fmla="*/ 169858 h 4939827"/>
              <a:gd name="connsiteX155" fmla="*/ 5983240 w 12192000"/>
              <a:gd name="connsiteY155" fmla="*/ 152755 h 4939827"/>
              <a:gd name="connsiteX156" fmla="*/ 6152287 w 12192000"/>
              <a:gd name="connsiteY156" fmla="*/ 116736 h 4939827"/>
              <a:gd name="connsiteX157" fmla="*/ 6415830 w 12192000"/>
              <a:gd name="connsiteY157" fmla="*/ 136006 h 4939827"/>
              <a:gd name="connsiteX158" fmla="*/ 6756965 w 12192000"/>
              <a:gd name="connsiteY158" fmla="*/ 57636 h 4939827"/>
              <a:gd name="connsiteX159" fmla="*/ 6819400 w 12192000"/>
              <a:gd name="connsiteY159" fmla="*/ 30742 h 4939827"/>
              <a:gd name="connsiteX160" fmla="*/ 6986370 w 12192000"/>
              <a:gd name="connsiteY160" fmla="*/ 12659 h 4939827"/>
              <a:gd name="connsiteX161" fmla="*/ 6989536 w 12192000"/>
              <a:gd name="connsiteY161" fmla="*/ 14528 h 4939827"/>
              <a:gd name="connsiteX162" fmla="*/ 7015933 w 12192000"/>
              <a:gd name="connsiteY162" fmla="*/ 9653 h 4939827"/>
              <a:gd name="connsiteX163" fmla="*/ 7020592 w 12192000"/>
              <a:gd name="connsiteY163" fmla="*/ 1651 h 4939827"/>
              <a:gd name="connsiteX164" fmla="*/ 7025905 w 12192000"/>
              <a:gd name="connsiteY164"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877301 w 12192000"/>
              <a:gd name="connsiteY15" fmla="*/ 186153 h 4939827"/>
              <a:gd name="connsiteX16" fmla="*/ 7952584 w 12192000"/>
              <a:gd name="connsiteY16" fmla="*/ 170181 h 4939827"/>
              <a:gd name="connsiteX17" fmla="*/ 8009534 w 12192000"/>
              <a:gd name="connsiteY17" fmla="*/ 176441 h 4939827"/>
              <a:gd name="connsiteX18" fmla="*/ 8058681 w 12192000"/>
              <a:gd name="connsiteY18" fmla="*/ 219431 h 4939827"/>
              <a:gd name="connsiteX19" fmla="*/ 8126175 w 12192000"/>
              <a:gd name="connsiteY19" fmla="*/ 240005 h 4939827"/>
              <a:gd name="connsiteX20" fmla="*/ 8166439 w 12192000"/>
              <a:gd name="connsiteY20" fmla="*/ 252699 h 4939827"/>
              <a:gd name="connsiteX21" fmla="*/ 8281371 w 12192000"/>
              <a:gd name="connsiteY21" fmla="*/ 256875 h 4939827"/>
              <a:gd name="connsiteX22" fmla="*/ 8381609 w 12192000"/>
              <a:gd name="connsiteY22" fmla="*/ 240618 h 4939827"/>
              <a:gd name="connsiteX23" fmla="*/ 8406759 w 12192000"/>
              <a:gd name="connsiteY23" fmla="*/ 232517 h 4939827"/>
              <a:gd name="connsiteX24" fmla="*/ 8426506 w 12192000"/>
              <a:gd name="connsiteY24" fmla="*/ 241842 h 4939827"/>
              <a:gd name="connsiteX25" fmla="*/ 8427949 w 12192000"/>
              <a:gd name="connsiteY25" fmla="*/ 240981 h 4939827"/>
              <a:gd name="connsiteX26" fmla="*/ 8441468 w 12192000"/>
              <a:gd name="connsiteY26" fmla="*/ 241157 h 4939827"/>
              <a:gd name="connsiteX27" fmla="*/ 8565757 w 12192000"/>
              <a:gd name="connsiteY27" fmla="*/ 255317 h 4939827"/>
              <a:gd name="connsiteX28" fmla="*/ 8573171 w 12192000"/>
              <a:gd name="connsiteY28" fmla="*/ 258426 h 4939827"/>
              <a:gd name="connsiteX29" fmla="*/ 8573548 w 12192000"/>
              <a:gd name="connsiteY29" fmla="*/ 258241 h 4939827"/>
              <a:gd name="connsiteX30" fmla="*/ 8581827 w 12192000"/>
              <a:gd name="connsiteY30" fmla="*/ 261028 h 4939827"/>
              <a:gd name="connsiteX31" fmla="*/ 8586687 w 12192000"/>
              <a:gd name="connsiteY31" fmla="*/ 264089 h 4939827"/>
              <a:gd name="connsiteX32" fmla="*/ 8601067 w 12192000"/>
              <a:gd name="connsiteY32" fmla="*/ 270114 h 4939827"/>
              <a:gd name="connsiteX33" fmla="*/ 8672650 w 12192000"/>
              <a:gd name="connsiteY33" fmla="*/ 254821 h 4939827"/>
              <a:gd name="connsiteX34" fmla="*/ 8785543 w 12192000"/>
              <a:gd name="connsiteY34" fmla="*/ 263406 h 4939827"/>
              <a:gd name="connsiteX35" fmla="*/ 8830588 w 12192000"/>
              <a:gd name="connsiteY35" fmla="*/ 265483 h 4939827"/>
              <a:gd name="connsiteX36" fmla="*/ 8905142 w 12192000"/>
              <a:gd name="connsiteY36" fmla="*/ 264958 h 4939827"/>
              <a:gd name="connsiteX37" fmla="*/ 8968582 w 12192000"/>
              <a:gd name="connsiteY37" fmla="*/ 262728 h 4939827"/>
              <a:gd name="connsiteX38" fmla="*/ 8972994 w 12192000"/>
              <a:gd name="connsiteY38" fmla="*/ 263284 h 4939827"/>
              <a:gd name="connsiteX39" fmla="*/ 9004605 w 12192000"/>
              <a:gd name="connsiteY39" fmla="*/ 258041 h 4939827"/>
              <a:gd name="connsiteX40" fmla="*/ 9016165 w 12192000"/>
              <a:gd name="connsiteY40" fmla="*/ 261258 h 4939827"/>
              <a:gd name="connsiteX41" fmla="*/ 9043297 w 12192000"/>
              <a:gd name="connsiteY41" fmla="*/ 281547 h 4939827"/>
              <a:gd name="connsiteX42" fmla="*/ 9048315 w 12192000"/>
              <a:gd name="connsiteY42" fmla="*/ 279264 h 4939827"/>
              <a:gd name="connsiteX43" fmla="*/ 9054706 w 12192000"/>
              <a:gd name="connsiteY43" fmla="*/ 278538 h 4939827"/>
              <a:gd name="connsiteX44" fmla="*/ 9070919 w 12192000"/>
              <a:gd name="connsiteY44" fmla="*/ 281810 h 4939827"/>
              <a:gd name="connsiteX45" fmla="*/ 9076813 w 12192000"/>
              <a:gd name="connsiteY45" fmla="*/ 283909 h 4939827"/>
              <a:gd name="connsiteX46" fmla="*/ 9085871 w 12192000"/>
              <a:gd name="connsiteY46" fmla="*/ 285133 h 4939827"/>
              <a:gd name="connsiteX47" fmla="*/ 9086159 w 12192000"/>
              <a:gd name="connsiteY47" fmla="*/ 284887 h 4939827"/>
              <a:gd name="connsiteX48" fmla="*/ 9134606 w 12192000"/>
              <a:gd name="connsiteY48" fmla="*/ 288168 h 4939827"/>
              <a:gd name="connsiteX49" fmla="*/ 9195590 w 12192000"/>
              <a:gd name="connsiteY49" fmla="*/ 279568 h 4939827"/>
              <a:gd name="connsiteX50" fmla="*/ 9219336 w 12192000"/>
              <a:gd name="connsiteY50" fmla="*/ 278133 h 4939827"/>
              <a:gd name="connsiteX51" fmla="*/ 9232362 w 12192000"/>
              <a:gd name="connsiteY51" fmla="*/ 275894 h 4939827"/>
              <a:gd name="connsiteX52" fmla="*/ 9233396 w 12192000"/>
              <a:gd name="connsiteY52" fmla="*/ 274803 h 4939827"/>
              <a:gd name="connsiteX53" fmla="*/ 9256213 w 12192000"/>
              <a:gd name="connsiteY53" fmla="*/ 281576 h 4939827"/>
              <a:gd name="connsiteX54" fmla="*/ 9371484 w 12192000"/>
              <a:gd name="connsiteY54" fmla="*/ 329634 h 4939827"/>
              <a:gd name="connsiteX55" fmla="*/ 9404829 w 12192000"/>
              <a:gd name="connsiteY55" fmla="*/ 339038 h 4939827"/>
              <a:gd name="connsiteX56" fmla="*/ 9427021 w 12192000"/>
              <a:gd name="connsiteY56" fmla="*/ 358784 h 4939827"/>
              <a:gd name="connsiteX57" fmla="*/ 9670844 w 12192000"/>
              <a:gd name="connsiteY57" fmla="*/ 405128 h 4939827"/>
              <a:gd name="connsiteX58" fmla="*/ 9816083 w 12192000"/>
              <a:gd name="connsiteY58" fmla="*/ 416573 h 4939827"/>
              <a:gd name="connsiteX59" fmla="*/ 9936741 w 12192000"/>
              <a:gd name="connsiteY59" fmla="*/ 437044 h 4939827"/>
              <a:gd name="connsiteX60" fmla="*/ 10050093 w 12192000"/>
              <a:gd name="connsiteY60" fmla="*/ 443783 h 4939827"/>
              <a:gd name="connsiteX61" fmla="*/ 10130090 w 12192000"/>
              <a:gd name="connsiteY61" fmla="*/ 459520 h 4939827"/>
              <a:gd name="connsiteX62" fmla="*/ 10173456 w 12192000"/>
              <a:gd name="connsiteY62" fmla="*/ 457749 h 4939827"/>
              <a:gd name="connsiteX63" fmla="*/ 10218232 w 12192000"/>
              <a:gd name="connsiteY63" fmla="*/ 459820 h 4939827"/>
              <a:gd name="connsiteX64" fmla="*/ 10354176 w 12192000"/>
              <a:gd name="connsiteY64" fmla="*/ 471377 h 4939827"/>
              <a:gd name="connsiteX65" fmla="*/ 10430681 w 12192000"/>
              <a:gd name="connsiteY65" fmla="*/ 481226 h 4939827"/>
              <a:gd name="connsiteX66" fmla="*/ 10478169 w 12192000"/>
              <a:gd name="connsiteY66" fmla="*/ 481774 h 4939827"/>
              <a:gd name="connsiteX67" fmla="*/ 10540907 w 12192000"/>
              <a:gd name="connsiteY67" fmla="*/ 485607 h 4939827"/>
              <a:gd name="connsiteX68" fmla="*/ 10614941 w 12192000"/>
              <a:gd name="connsiteY68" fmla="*/ 487592 h 4939827"/>
              <a:gd name="connsiteX69" fmla="*/ 10674098 w 12192000"/>
              <a:gd name="connsiteY69" fmla="*/ 521656 h 4939827"/>
              <a:gd name="connsiteX70" fmla="*/ 10874834 w 12192000"/>
              <a:gd name="connsiteY70" fmla="*/ 574867 h 4939827"/>
              <a:gd name="connsiteX71" fmla="*/ 10944981 w 12192000"/>
              <a:gd name="connsiteY71" fmla="*/ 615042 h 4939827"/>
              <a:gd name="connsiteX72" fmla="*/ 11006376 w 12192000"/>
              <a:gd name="connsiteY72" fmla="*/ 645957 h 4939827"/>
              <a:gd name="connsiteX73" fmla="*/ 11076308 w 12192000"/>
              <a:gd name="connsiteY73" fmla="*/ 675698 h 4939827"/>
              <a:gd name="connsiteX74" fmla="*/ 11148789 w 12192000"/>
              <a:gd name="connsiteY74" fmla="*/ 685041 h 4939827"/>
              <a:gd name="connsiteX75" fmla="*/ 11249129 w 12192000"/>
              <a:gd name="connsiteY75" fmla="*/ 684218 h 4939827"/>
              <a:gd name="connsiteX76" fmla="*/ 11299915 w 12192000"/>
              <a:gd name="connsiteY76" fmla="*/ 692177 h 4939827"/>
              <a:gd name="connsiteX77" fmla="*/ 11386973 w 12192000"/>
              <a:gd name="connsiteY77" fmla="*/ 708209 h 4939827"/>
              <a:gd name="connsiteX78" fmla="*/ 11500105 w 12192000"/>
              <a:gd name="connsiteY78" fmla="*/ 735014 h 4939827"/>
              <a:gd name="connsiteX79" fmla="*/ 11621735 w 12192000"/>
              <a:gd name="connsiteY79" fmla="*/ 789584 h 4939827"/>
              <a:gd name="connsiteX80" fmla="*/ 11691200 w 12192000"/>
              <a:gd name="connsiteY80" fmla="*/ 867902 h 4939827"/>
              <a:gd name="connsiteX81" fmla="*/ 11819427 w 12192000"/>
              <a:gd name="connsiteY81" fmla="*/ 911634 h 4939827"/>
              <a:gd name="connsiteX82" fmla="*/ 11969720 w 12192000"/>
              <a:gd name="connsiteY82" fmla="*/ 964737 h 4939827"/>
              <a:gd name="connsiteX83" fmla="*/ 12055766 w 12192000"/>
              <a:gd name="connsiteY83" fmla="*/ 991268 h 4939827"/>
              <a:gd name="connsiteX84" fmla="*/ 12171539 w 12192000"/>
              <a:gd name="connsiteY84" fmla="*/ 995427 h 4939827"/>
              <a:gd name="connsiteX85" fmla="*/ 12187831 w 12192000"/>
              <a:gd name="connsiteY85" fmla="*/ 996580 h 4939827"/>
              <a:gd name="connsiteX86" fmla="*/ 12192000 w 12192000"/>
              <a:gd name="connsiteY86" fmla="*/ 996726 h 4939827"/>
              <a:gd name="connsiteX87" fmla="*/ 12192000 w 12192000"/>
              <a:gd name="connsiteY87" fmla="*/ 4939827 h 4939827"/>
              <a:gd name="connsiteX88" fmla="*/ 0 w 12192000"/>
              <a:gd name="connsiteY88" fmla="*/ 4939827 h 4939827"/>
              <a:gd name="connsiteX89" fmla="*/ 0 w 12192000"/>
              <a:gd name="connsiteY89" fmla="*/ 512043 h 4939827"/>
              <a:gd name="connsiteX90" fmla="*/ 7381 w 12192000"/>
              <a:gd name="connsiteY90" fmla="*/ 512580 h 4939827"/>
              <a:gd name="connsiteX91" fmla="*/ 100029 w 12192000"/>
              <a:gd name="connsiteY91" fmla="*/ 504758 h 4939827"/>
              <a:gd name="connsiteX92" fmla="*/ 155244 w 12192000"/>
              <a:gd name="connsiteY92" fmla="*/ 525130 h 4939827"/>
              <a:gd name="connsiteX93" fmla="*/ 254366 w 12192000"/>
              <a:gd name="connsiteY93" fmla="*/ 534449 h 4939827"/>
              <a:gd name="connsiteX94" fmla="*/ 447292 w 12192000"/>
              <a:gd name="connsiteY94" fmla="*/ 542725 h 4939827"/>
              <a:gd name="connsiteX95" fmla="*/ 628105 w 12192000"/>
              <a:gd name="connsiteY95" fmla="*/ 547853 h 4939827"/>
              <a:gd name="connsiteX96" fmla="*/ 783146 w 12192000"/>
              <a:gd name="connsiteY96" fmla="*/ 591799 h 4939827"/>
              <a:gd name="connsiteX97" fmla="*/ 1043676 w 12192000"/>
              <a:gd name="connsiteY97" fmla="*/ 591887 h 4939827"/>
              <a:gd name="connsiteX98" fmla="*/ 1281816 w 12192000"/>
              <a:gd name="connsiteY98" fmla="*/ 520946 h 4939827"/>
              <a:gd name="connsiteX99" fmla="*/ 1486347 w 12192000"/>
              <a:gd name="connsiteY99" fmla="*/ 487310 h 4939827"/>
              <a:gd name="connsiteX100" fmla="*/ 1568079 w 12192000"/>
              <a:gd name="connsiteY100" fmla="*/ 462531 h 4939827"/>
              <a:gd name="connsiteX101" fmla="*/ 1622516 w 12192000"/>
              <a:gd name="connsiteY101" fmla="*/ 466058 h 4939827"/>
              <a:gd name="connsiteX102" fmla="*/ 1655457 w 12192000"/>
              <a:gd name="connsiteY102" fmla="*/ 465359 h 4939827"/>
              <a:gd name="connsiteX103" fmla="*/ 1717454 w 12192000"/>
              <a:gd name="connsiteY103" fmla="*/ 417203 h 4939827"/>
              <a:gd name="connsiteX104" fmla="*/ 1913794 w 12192000"/>
              <a:gd name="connsiteY104" fmla="*/ 365255 h 4939827"/>
              <a:gd name="connsiteX105" fmla="*/ 2129762 w 12192000"/>
              <a:gd name="connsiteY105" fmla="*/ 367832 h 4939827"/>
              <a:gd name="connsiteX106" fmla="*/ 2376970 w 12192000"/>
              <a:gd name="connsiteY106" fmla="*/ 350129 h 4939827"/>
              <a:gd name="connsiteX107" fmla="*/ 2480155 w 12192000"/>
              <a:gd name="connsiteY107" fmla="*/ 359227 h 4939827"/>
              <a:gd name="connsiteX108" fmla="*/ 2586782 w 12192000"/>
              <a:gd name="connsiteY108" fmla="*/ 339352 h 4939827"/>
              <a:gd name="connsiteX109" fmla="*/ 2679617 w 12192000"/>
              <a:gd name="connsiteY109" fmla="*/ 305383 h 4939827"/>
              <a:gd name="connsiteX110" fmla="*/ 2788947 w 12192000"/>
              <a:gd name="connsiteY110" fmla="*/ 250375 h 4939827"/>
              <a:gd name="connsiteX111" fmla="*/ 2965530 w 12192000"/>
              <a:gd name="connsiteY111" fmla="*/ 245958 h 4939827"/>
              <a:gd name="connsiteX112" fmla="*/ 3103677 w 12192000"/>
              <a:gd name="connsiteY112" fmla="*/ 209527 h 4939827"/>
              <a:gd name="connsiteX113" fmla="*/ 3126759 w 12192000"/>
              <a:gd name="connsiteY113" fmla="*/ 211226 h 4939827"/>
              <a:gd name="connsiteX114" fmla="*/ 3164020 w 12192000"/>
              <a:gd name="connsiteY114" fmla="*/ 212779 h 4939827"/>
              <a:gd name="connsiteX115" fmla="*/ 3285019 w 12192000"/>
              <a:gd name="connsiteY115" fmla="*/ 220535 h 4939827"/>
              <a:gd name="connsiteX116" fmla="*/ 3365154 w 12192000"/>
              <a:gd name="connsiteY116" fmla="*/ 226416 h 4939827"/>
              <a:gd name="connsiteX117" fmla="*/ 3367507 w 12192000"/>
              <a:gd name="connsiteY117" fmla="*/ 225416 h 4939827"/>
              <a:gd name="connsiteX118" fmla="*/ 3387567 w 12192000"/>
              <a:gd name="connsiteY118" fmla="*/ 227103 h 4939827"/>
              <a:gd name="connsiteX119" fmla="*/ 3498001 w 12192000"/>
              <a:gd name="connsiteY119" fmla="*/ 231941 h 4939827"/>
              <a:gd name="connsiteX120" fmla="*/ 3561557 w 12192000"/>
              <a:gd name="connsiteY120" fmla="*/ 228095 h 4939827"/>
              <a:gd name="connsiteX121" fmla="*/ 3611920 w 12192000"/>
              <a:gd name="connsiteY121" fmla="*/ 218094 h 4939827"/>
              <a:gd name="connsiteX122" fmla="*/ 3620528 w 12192000"/>
              <a:gd name="connsiteY122" fmla="*/ 218788 h 4939827"/>
              <a:gd name="connsiteX123" fmla="*/ 3620766 w 12192000"/>
              <a:gd name="connsiteY123" fmla="*/ 218511 h 4939827"/>
              <a:gd name="connsiteX124" fmla="*/ 3629977 w 12192000"/>
              <a:gd name="connsiteY124" fmla="*/ 218664 h 4939827"/>
              <a:gd name="connsiteX125" fmla="*/ 3636217 w 12192000"/>
              <a:gd name="connsiteY125" fmla="*/ 220048 h 4939827"/>
              <a:gd name="connsiteX126" fmla="*/ 3709484 w 12192000"/>
              <a:gd name="connsiteY126" fmla="*/ 186927 h 4939827"/>
              <a:gd name="connsiteX127" fmla="*/ 3761342 w 12192000"/>
              <a:gd name="connsiteY127" fmla="*/ 177474 h 4939827"/>
              <a:gd name="connsiteX128" fmla="*/ 3799748 w 12192000"/>
              <a:gd name="connsiteY128" fmla="*/ 167154 h 4939827"/>
              <a:gd name="connsiteX129" fmla="*/ 3922756 w 12192000"/>
              <a:gd name="connsiteY129" fmla="*/ 194044 h 4939827"/>
              <a:gd name="connsiteX130" fmla="*/ 4028476 w 12192000"/>
              <a:gd name="connsiteY130" fmla="*/ 223679 h 4939827"/>
              <a:gd name="connsiteX131" fmla="*/ 4191582 w 12192000"/>
              <a:gd name="connsiteY131" fmla="*/ 238952 h 4939827"/>
              <a:gd name="connsiteX132" fmla="*/ 4251024 w 12192000"/>
              <a:gd name="connsiteY132" fmla="*/ 240874 h 4939827"/>
              <a:gd name="connsiteX133" fmla="*/ 4355275 w 12192000"/>
              <a:gd name="connsiteY133" fmla="*/ 260205 h 4939827"/>
              <a:gd name="connsiteX134" fmla="*/ 4423807 w 12192000"/>
              <a:gd name="connsiteY134" fmla="*/ 270366 h 4939827"/>
              <a:gd name="connsiteX135" fmla="*/ 4558432 w 12192000"/>
              <a:gd name="connsiteY135" fmla="*/ 269194 h 4939827"/>
              <a:gd name="connsiteX136" fmla="*/ 4635061 w 12192000"/>
              <a:gd name="connsiteY136" fmla="*/ 280682 h 4939827"/>
              <a:gd name="connsiteX137" fmla="*/ 4807427 w 12192000"/>
              <a:gd name="connsiteY137" fmla="*/ 276835 h 4939827"/>
              <a:gd name="connsiteX138" fmla="*/ 5028933 w 12192000"/>
              <a:gd name="connsiteY138" fmla="*/ 183887 h 4939827"/>
              <a:gd name="connsiteX139" fmla="*/ 5093642 w 12192000"/>
              <a:gd name="connsiteY139" fmla="*/ 177214 h 4939827"/>
              <a:gd name="connsiteX140" fmla="*/ 5102642 w 12192000"/>
              <a:gd name="connsiteY140" fmla="*/ 186816 h 4939827"/>
              <a:gd name="connsiteX141" fmla="*/ 5193590 w 12192000"/>
              <a:gd name="connsiteY141" fmla="*/ 156458 h 4939827"/>
              <a:gd name="connsiteX142" fmla="*/ 5323922 w 12192000"/>
              <a:gd name="connsiteY142" fmla="*/ 146332 h 4939827"/>
              <a:gd name="connsiteX143" fmla="*/ 5421860 w 12192000"/>
              <a:gd name="connsiteY143" fmla="*/ 167298 h 4939827"/>
              <a:gd name="connsiteX144" fmla="*/ 5476948 w 12192000"/>
              <a:gd name="connsiteY144" fmla="*/ 173249 h 4939827"/>
              <a:gd name="connsiteX145" fmla="*/ 5516842 w 12192000"/>
              <a:gd name="connsiteY145" fmla="*/ 184018 h 4939827"/>
              <a:gd name="connsiteX146" fmla="*/ 5619415 w 12192000"/>
              <a:gd name="connsiteY146" fmla="*/ 176781 h 4939827"/>
              <a:gd name="connsiteX147" fmla="*/ 5789867 w 12192000"/>
              <a:gd name="connsiteY147" fmla="*/ 150304 h 4939827"/>
              <a:gd name="connsiteX148" fmla="*/ 5825953 w 12192000"/>
              <a:gd name="connsiteY148" fmla="*/ 147907 h 4939827"/>
              <a:gd name="connsiteX149" fmla="*/ 5856168 w 12192000"/>
              <a:gd name="connsiteY149" fmla="*/ 158719 h 4939827"/>
              <a:gd name="connsiteX150" fmla="*/ 5862476 w 12192000"/>
              <a:gd name="connsiteY150" fmla="*/ 172447 h 4939827"/>
              <a:gd name="connsiteX151" fmla="*/ 5882195 w 12192000"/>
              <a:gd name="connsiteY151" fmla="*/ 173195 h 4939827"/>
              <a:gd name="connsiteX152" fmla="*/ 5887271 w 12192000"/>
              <a:gd name="connsiteY152" fmla="*/ 176084 h 4939827"/>
              <a:gd name="connsiteX153" fmla="*/ 5921577 w 12192000"/>
              <a:gd name="connsiteY153" fmla="*/ 169858 h 4939827"/>
              <a:gd name="connsiteX154" fmla="*/ 5983240 w 12192000"/>
              <a:gd name="connsiteY154" fmla="*/ 152755 h 4939827"/>
              <a:gd name="connsiteX155" fmla="*/ 6152287 w 12192000"/>
              <a:gd name="connsiteY155" fmla="*/ 116736 h 4939827"/>
              <a:gd name="connsiteX156" fmla="*/ 6415830 w 12192000"/>
              <a:gd name="connsiteY156" fmla="*/ 136006 h 4939827"/>
              <a:gd name="connsiteX157" fmla="*/ 6756965 w 12192000"/>
              <a:gd name="connsiteY157" fmla="*/ 57636 h 4939827"/>
              <a:gd name="connsiteX158" fmla="*/ 6819400 w 12192000"/>
              <a:gd name="connsiteY158" fmla="*/ 30742 h 4939827"/>
              <a:gd name="connsiteX159" fmla="*/ 6986370 w 12192000"/>
              <a:gd name="connsiteY159" fmla="*/ 12659 h 4939827"/>
              <a:gd name="connsiteX160" fmla="*/ 6989536 w 12192000"/>
              <a:gd name="connsiteY160" fmla="*/ 14528 h 4939827"/>
              <a:gd name="connsiteX161" fmla="*/ 7015933 w 12192000"/>
              <a:gd name="connsiteY161" fmla="*/ 9653 h 4939827"/>
              <a:gd name="connsiteX162" fmla="*/ 7020592 w 12192000"/>
              <a:gd name="connsiteY162" fmla="*/ 1651 h 4939827"/>
              <a:gd name="connsiteX163" fmla="*/ 7025905 w 12192000"/>
              <a:gd name="connsiteY163"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5921577 w 12192000"/>
              <a:gd name="connsiteY152" fmla="*/ 169858 h 4939827"/>
              <a:gd name="connsiteX153" fmla="*/ 5983240 w 12192000"/>
              <a:gd name="connsiteY153" fmla="*/ 152755 h 4939827"/>
              <a:gd name="connsiteX154" fmla="*/ 6152287 w 12192000"/>
              <a:gd name="connsiteY154" fmla="*/ 116736 h 4939827"/>
              <a:gd name="connsiteX155" fmla="*/ 6415830 w 12192000"/>
              <a:gd name="connsiteY155" fmla="*/ 136006 h 4939827"/>
              <a:gd name="connsiteX156" fmla="*/ 6756965 w 12192000"/>
              <a:gd name="connsiteY156" fmla="*/ 57636 h 4939827"/>
              <a:gd name="connsiteX157" fmla="*/ 6819400 w 12192000"/>
              <a:gd name="connsiteY157" fmla="*/ 30742 h 4939827"/>
              <a:gd name="connsiteX158" fmla="*/ 6986370 w 12192000"/>
              <a:gd name="connsiteY158" fmla="*/ 12659 h 4939827"/>
              <a:gd name="connsiteX159" fmla="*/ 6989536 w 12192000"/>
              <a:gd name="connsiteY159" fmla="*/ 14528 h 4939827"/>
              <a:gd name="connsiteX160" fmla="*/ 7015933 w 12192000"/>
              <a:gd name="connsiteY160" fmla="*/ 9653 h 4939827"/>
              <a:gd name="connsiteX161" fmla="*/ 7020592 w 12192000"/>
              <a:gd name="connsiteY161" fmla="*/ 1651 h 4939827"/>
              <a:gd name="connsiteX162" fmla="*/ 7025905 w 12192000"/>
              <a:gd name="connsiteY162"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5921577 w 12192000"/>
              <a:gd name="connsiteY152" fmla="*/ 169858 h 4939827"/>
              <a:gd name="connsiteX153" fmla="*/ 5983240 w 12192000"/>
              <a:gd name="connsiteY153" fmla="*/ 152755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5921577 w 12192000"/>
              <a:gd name="connsiteY152" fmla="*/ 169858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5921577 w 12192000"/>
              <a:gd name="connsiteY152" fmla="*/ 169858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6001964 w 12192000"/>
              <a:gd name="connsiteY152" fmla="*/ 154786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6001964 w 12192000"/>
              <a:gd name="connsiteY152" fmla="*/ 154786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952585 w 12192000"/>
              <a:gd name="connsiteY151" fmla="*/ 161012 h 4939827"/>
              <a:gd name="connsiteX152" fmla="*/ 6001964 w 12192000"/>
              <a:gd name="connsiteY152" fmla="*/ 154786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952585 w 12192000"/>
              <a:gd name="connsiteY151" fmla="*/ 161012 h 4939827"/>
              <a:gd name="connsiteX152" fmla="*/ 6001964 w 12192000"/>
              <a:gd name="connsiteY152" fmla="*/ 154786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72650 w 12192000"/>
              <a:gd name="connsiteY31" fmla="*/ 254821 h 4939827"/>
              <a:gd name="connsiteX32" fmla="*/ 8785543 w 12192000"/>
              <a:gd name="connsiteY32" fmla="*/ 263406 h 4939827"/>
              <a:gd name="connsiteX33" fmla="*/ 8830588 w 12192000"/>
              <a:gd name="connsiteY33" fmla="*/ 265483 h 4939827"/>
              <a:gd name="connsiteX34" fmla="*/ 8905142 w 12192000"/>
              <a:gd name="connsiteY34" fmla="*/ 264958 h 4939827"/>
              <a:gd name="connsiteX35" fmla="*/ 8968582 w 12192000"/>
              <a:gd name="connsiteY35" fmla="*/ 262728 h 4939827"/>
              <a:gd name="connsiteX36" fmla="*/ 8972994 w 12192000"/>
              <a:gd name="connsiteY36" fmla="*/ 263284 h 4939827"/>
              <a:gd name="connsiteX37" fmla="*/ 9004605 w 12192000"/>
              <a:gd name="connsiteY37" fmla="*/ 258041 h 4939827"/>
              <a:gd name="connsiteX38" fmla="*/ 9016165 w 12192000"/>
              <a:gd name="connsiteY38" fmla="*/ 261258 h 4939827"/>
              <a:gd name="connsiteX39" fmla="*/ 9043297 w 12192000"/>
              <a:gd name="connsiteY39" fmla="*/ 281547 h 4939827"/>
              <a:gd name="connsiteX40" fmla="*/ 9048315 w 12192000"/>
              <a:gd name="connsiteY40" fmla="*/ 279264 h 4939827"/>
              <a:gd name="connsiteX41" fmla="*/ 9054706 w 12192000"/>
              <a:gd name="connsiteY41" fmla="*/ 278538 h 4939827"/>
              <a:gd name="connsiteX42" fmla="*/ 9070919 w 12192000"/>
              <a:gd name="connsiteY42" fmla="*/ 281810 h 4939827"/>
              <a:gd name="connsiteX43" fmla="*/ 9076813 w 12192000"/>
              <a:gd name="connsiteY43" fmla="*/ 283909 h 4939827"/>
              <a:gd name="connsiteX44" fmla="*/ 9085871 w 12192000"/>
              <a:gd name="connsiteY44" fmla="*/ 285133 h 4939827"/>
              <a:gd name="connsiteX45" fmla="*/ 9086159 w 12192000"/>
              <a:gd name="connsiteY45" fmla="*/ 284887 h 4939827"/>
              <a:gd name="connsiteX46" fmla="*/ 9134606 w 12192000"/>
              <a:gd name="connsiteY46" fmla="*/ 288168 h 4939827"/>
              <a:gd name="connsiteX47" fmla="*/ 9195590 w 12192000"/>
              <a:gd name="connsiteY47" fmla="*/ 279568 h 4939827"/>
              <a:gd name="connsiteX48" fmla="*/ 9219336 w 12192000"/>
              <a:gd name="connsiteY48" fmla="*/ 278133 h 4939827"/>
              <a:gd name="connsiteX49" fmla="*/ 9232362 w 12192000"/>
              <a:gd name="connsiteY49" fmla="*/ 275894 h 4939827"/>
              <a:gd name="connsiteX50" fmla="*/ 9233396 w 12192000"/>
              <a:gd name="connsiteY50" fmla="*/ 274803 h 4939827"/>
              <a:gd name="connsiteX51" fmla="*/ 9256213 w 12192000"/>
              <a:gd name="connsiteY51" fmla="*/ 281576 h 4939827"/>
              <a:gd name="connsiteX52" fmla="*/ 9371484 w 12192000"/>
              <a:gd name="connsiteY52" fmla="*/ 329634 h 4939827"/>
              <a:gd name="connsiteX53" fmla="*/ 9404829 w 12192000"/>
              <a:gd name="connsiteY53" fmla="*/ 339038 h 4939827"/>
              <a:gd name="connsiteX54" fmla="*/ 9427021 w 12192000"/>
              <a:gd name="connsiteY54" fmla="*/ 358784 h 4939827"/>
              <a:gd name="connsiteX55" fmla="*/ 9670844 w 12192000"/>
              <a:gd name="connsiteY55" fmla="*/ 405128 h 4939827"/>
              <a:gd name="connsiteX56" fmla="*/ 9816083 w 12192000"/>
              <a:gd name="connsiteY56" fmla="*/ 416573 h 4939827"/>
              <a:gd name="connsiteX57" fmla="*/ 9936741 w 12192000"/>
              <a:gd name="connsiteY57" fmla="*/ 437044 h 4939827"/>
              <a:gd name="connsiteX58" fmla="*/ 10050093 w 12192000"/>
              <a:gd name="connsiteY58" fmla="*/ 443783 h 4939827"/>
              <a:gd name="connsiteX59" fmla="*/ 10130090 w 12192000"/>
              <a:gd name="connsiteY59" fmla="*/ 459520 h 4939827"/>
              <a:gd name="connsiteX60" fmla="*/ 10173456 w 12192000"/>
              <a:gd name="connsiteY60" fmla="*/ 457749 h 4939827"/>
              <a:gd name="connsiteX61" fmla="*/ 10218232 w 12192000"/>
              <a:gd name="connsiteY61" fmla="*/ 459820 h 4939827"/>
              <a:gd name="connsiteX62" fmla="*/ 10354176 w 12192000"/>
              <a:gd name="connsiteY62" fmla="*/ 471377 h 4939827"/>
              <a:gd name="connsiteX63" fmla="*/ 10430681 w 12192000"/>
              <a:gd name="connsiteY63" fmla="*/ 481226 h 4939827"/>
              <a:gd name="connsiteX64" fmla="*/ 10478169 w 12192000"/>
              <a:gd name="connsiteY64" fmla="*/ 481774 h 4939827"/>
              <a:gd name="connsiteX65" fmla="*/ 10540907 w 12192000"/>
              <a:gd name="connsiteY65" fmla="*/ 485607 h 4939827"/>
              <a:gd name="connsiteX66" fmla="*/ 10614941 w 12192000"/>
              <a:gd name="connsiteY66" fmla="*/ 487592 h 4939827"/>
              <a:gd name="connsiteX67" fmla="*/ 10674098 w 12192000"/>
              <a:gd name="connsiteY67" fmla="*/ 521656 h 4939827"/>
              <a:gd name="connsiteX68" fmla="*/ 10874834 w 12192000"/>
              <a:gd name="connsiteY68" fmla="*/ 574867 h 4939827"/>
              <a:gd name="connsiteX69" fmla="*/ 10944981 w 12192000"/>
              <a:gd name="connsiteY69" fmla="*/ 615042 h 4939827"/>
              <a:gd name="connsiteX70" fmla="*/ 11006376 w 12192000"/>
              <a:gd name="connsiteY70" fmla="*/ 645957 h 4939827"/>
              <a:gd name="connsiteX71" fmla="*/ 11076308 w 12192000"/>
              <a:gd name="connsiteY71" fmla="*/ 675698 h 4939827"/>
              <a:gd name="connsiteX72" fmla="*/ 11148789 w 12192000"/>
              <a:gd name="connsiteY72" fmla="*/ 685041 h 4939827"/>
              <a:gd name="connsiteX73" fmla="*/ 11249129 w 12192000"/>
              <a:gd name="connsiteY73" fmla="*/ 684218 h 4939827"/>
              <a:gd name="connsiteX74" fmla="*/ 11299915 w 12192000"/>
              <a:gd name="connsiteY74" fmla="*/ 692177 h 4939827"/>
              <a:gd name="connsiteX75" fmla="*/ 11386973 w 12192000"/>
              <a:gd name="connsiteY75" fmla="*/ 708209 h 4939827"/>
              <a:gd name="connsiteX76" fmla="*/ 11500105 w 12192000"/>
              <a:gd name="connsiteY76" fmla="*/ 735014 h 4939827"/>
              <a:gd name="connsiteX77" fmla="*/ 11621735 w 12192000"/>
              <a:gd name="connsiteY77" fmla="*/ 789584 h 4939827"/>
              <a:gd name="connsiteX78" fmla="*/ 11691200 w 12192000"/>
              <a:gd name="connsiteY78" fmla="*/ 867902 h 4939827"/>
              <a:gd name="connsiteX79" fmla="*/ 11819427 w 12192000"/>
              <a:gd name="connsiteY79" fmla="*/ 911634 h 4939827"/>
              <a:gd name="connsiteX80" fmla="*/ 11969720 w 12192000"/>
              <a:gd name="connsiteY80" fmla="*/ 964737 h 4939827"/>
              <a:gd name="connsiteX81" fmla="*/ 12055766 w 12192000"/>
              <a:gd name="connsiteY81" fmla="*/ 991268 h 4939827"/>
              <a:gd name="connsiteX82" fmla="*/ 12171539 w 12192000"/>
              <a:gd name="connsiteY82" fmla="*/ 995427 h 4939827"/>
              <a:gd name="connsiteX83" fmla="*/ 12187831 w 12192000"/>
              <a:gd name="connsiteY83" fmla="*/ 996580 h 4939827"/>
              <a:gd name="connsiteX84" fmla="*/ 12192000 w 12192000"/>
              <a:gd name="connsiteY84" fmla="*/ 996726 h 4939827"/>
              <a:gd name="connsiteX85" fmla="*/ 12192000 w 12192000"/>
              <a:gd name="connsiteY85" fmla="*/ 4939827 h 4939827"/>
              <a:gd name="connsiteX86" fmla="*/ 0 w 12192000"/>
              <a:gd name="connsiteY86" fmla="*/ 4939827 h 4939827"/>
              <a:gd name="connsiteX87" fmla="*/ 0 w 12192000"/>
              <a:gd name="connsiteY87" fmla="*/ 512043 h 4939827"/>
              <a:gd name="connsiteX88" fmla="*/ 7381 w 12192000"/>
              <a:gd name="connsiteY88" fmla="*/ 512580 h 4939827"/>
              <a:gd name="connsiteX89" fmla="*/ 100029 w 12192000"/>
              <a:gd name="connsiteY89" fmla="*/ 504758 h 4939827"/>
              <a:gd name="connsiteX90" fmla="*/ 155244 w 12192000"/>
              <a:gd name="connsiteY90" fmla="*/ 525130 h 4939827"/>
              <a:gd name="connsiteX91" fmla="*/ 254366 w 12192000"/>
              <a:gd name="connsiteY91" fmla="*/ 534449 h 4939827"/>
              <a:gd name="connsiteX92" fmla="*/ 447292 w 12192000"/>
              <a:gd name="connsiteY92" fmla="*/ 542725 h 4939827"/>
              <a:gd name="connsiteX93" fmla="*/ 628105 w 12192000"/>
              <a:gd name="connsiteY93" fmla="*/ 547853 h 4939827"/>
              <a:gd name="connsiteX94" fmla="*/ 783146 w 12192000"/>
              <a:gd name="connsiteY94" fmla="*/ 591799 h 4939827"/>
              <a:gd name="connsiteX95" fmla="*/ 1043676 w 12192000"/>
              <a:gd name="connsiteY95" fmla="*/ 591887 h 4939827"/>
              <a:gd name="connsiteX96" fmla="*/ 1281816 w 12192000"/>
              <a:gd name="connsiteY96" fmla="*/ 520946 h 4939827"/>
              <a:gd name="connsiteX97" fmla="*/ 1486347 w 12192000"/>
              <a:gd name="connsiteY97" fmla="*/ 487310 h 4939827"/>
              <a:gd name="connsiteX98" fmla="*/ 1568079 w 12192000"/>
              <a:gd name="connsiteY98" fmla="*/ 462531 h 4939827"/>
              <a:gd name="connsiteX99" fmla="*/ 1622516 w 12192000"/>
              <a:gd name="connsiteY99" fmla="*/ 466058 h 4939827"/>
              <a:gd name="connsiteX100" fmla="*/ 1655457 w 12192000"/>
              <a:gd name="connsiteY100" fmla="*/ 465359 h 4939827"/>
              <a:gd name="connsiteX101" fmla="*/ 1717454 w 12192000"/>
              <a:gd name="connsiteY101" fmla="*/ 417203 h 4939827"/>
              <a:gd name="connsiteX102" fmla="*/ 1913794 w 12192000"/>
              <a:gd name="connsiteY102" fmla="*/ 365255 h 4939827"/>
              <a:gd name="connsiteX103" fmla="*/ 2129762 w 12192000"/>
              <a:gd name="connsiteY103" fmla="*/ 367832 h 4939827"/>
              <a:gd name="connsiteX104" fmla="*/ 2376970 w 12192000"/>
              <a:gd name="connsiteY104" fmla="*/ 350129 h 4939827"/>
              <a:gd name="connsiteX105" fmla="*/ 2480155 w 12192000"/>
              <a:gd name="connsiteY105" fmla="*/ 359227 h 4939827"/>
              <a:gd name="connsiteX106" fmla="*/ 2586782 w 12192000"/>
              <a:gd name="connsiteY106" fmla="*/ 339352 h 4939827"/>
              <a:gd name="connsiteX107" fmla="*/ 2679617 w 12192000"/>
              <a:gd name="connsiteY107" fmla="*/ 305383 h 4939827"/>
              <a:gd name="connsiteX108" fmla="*/ 2788947 w 12192000"/>
              <a:gd name="connsiteY108" fmla="*/ 250375 h 4939827"/>
              <a:gd name="connsiteX109" fmla="*/ 2965530 w 12192000"/>
              <a:gd name="connsiteY109" fmla="*/ 245958 h 4939827"/>
              <a:gd name="connsiteX110" fmla="*/ 3103677 w 12192000"/>
              <a:gd name="connsiteY110" fmla="*/ 209527 h 4939827"/>
              <a:gd name="connsiteX111" fmla="*/ 3126759 w 12192000"/>
              <a:gd name="connsiteY111" fmla="*/ 211226 h 4939827"/>
              <a:gd name="connsiteX112" fmla="*/ 3164020 w 12192000"/>
              <a:gd name="connsiteY112" fmla="*/ 212779 h 4939827"/>
              <a:gd name="connsiteX113" fmla="*/ 3285019 w 12192000"/>
              <a:gd name="connsiteY113" fmla="*/ 220535 h 4939827"/>
              <a:gd name="connsiteX114" fmla="*/ 3365154 w 12192000"/>
              <a:gd name="connsiteY114" fmla="*/ 226416 h 4939827"/>
              <a:gd name="connsiteX115" fmla="*/ 3367507 w 12192000"/>
              <a:gd name="connsiteY115" fmla="*/ 225416 h 4939827"/>
              <a:gd name="connsiteX116" fmla="*/ 3387567 w 12192000"/>
              <a:gd name="connsiteY116" fmla="*/ 227103 h 4939827"/>
              <a:gd name="connsiteX117" fmla="*/ 3498001 w 12192000"/>
              <a:gd name="connsiteY117" fmla="*/ 231941 h 4939827"/>
              <a:gd name="connsiteX118" fmla="*/ 3561557 w 12192000"/>
              <a:gd name="connsiteY118" fmla="*/ 228095 h 4939827"/>
              <a:gd name="connsiteX119" fmla="*/ 3611920 w 12192000"/>
              <a:gd name="connsiteY119" fmla="*/ 218094 h 4939827"/>
              <a:gd name="connsiteX120" fmla="*/ 3620528 w 12192000"/>
              <a:gd name="connsiteY120" fmla="*/ 218788 h 4939827"/>
              <a:gd name="connsiteX121" fmla="*/ 3620766 w 12192000"/>
              <a:gd name="connsiteY121" fmla="*/ 218511 h 4939827"/>
              <a:gd name="connsiteX122" fmla="*/ 3629977 w 12192000"/>
              <a:gd name="connsiteY122" fmla="*/ 218664 h 4939827"/>
              <a:gd name="connsiteX123" fmla="*/ 3636217 w 12192000"/>
              <a:gd name="connsiteY123" fmla="*/ 220048 h 4939827"/>
              <a:gd name="connsiteX124" fmla="*/ 3709484 w 12192000"/>
              <a:gd name="connsiteY124" fmla="*/ 186927 h 4939827"/>
              <a:gd name="connsiteX125" fmla="*/ 3761342 w 12192000"/>
              <a:gd name="connsiteY125" fmla="*/ 177474 h 4939827"/>
              <a:gd name="connsiteX126" fmla="*/ 3799748 w 12192000"/>
              <a:gd name="connsiteY126" fmla="*/ 167154 h 4939827"/>
              <a:gd name="connsiteX127" fmla="*/ 3922756 w 12192000"/>
              <a:gd name="connsiteY127" fmla="*/ 194044 h 4939827"/>
              <a:gd name="connsiteX128" fmla="*/ 4028476 w 12192000"/>
              <a:gd name="connsiteY128" fmla="*/ 223679 h 4939827"/>
              <a:gd name="connsiteX129" fmla="*/ 4191582 w 12192000"/>
              <a:gd name="connsiteY129" fmla="*/ 238952 h 4939827"/>
              <a:gd name="connsiteX130" fmla="*/ 4251024 w 12192000"/>
              <a:gd name="connsiteY130" fmla="*/ 240874 h 4939827"/>
              <a:gd name="connsiteX131" fmla="*/ 4355275 w 12192000"/>
              <a:gd name="connsiteY131" fmla="*/ 260205 h 4939827"/>
              <a:gd name="connsiteX132" fmla="*/ 4423807 w 12192000"/>
              <a:gd name="connsiteY132" fmla="*/ 270366 h 4939827"/>
              <a:gd name="connsiteX133" fmla="*/ 4558432 w 12192000"/>
              <a:gd name="connsiteY133" fmla="*/ 269194 h 4939827"/>
              <a:gd name="connsiteX134" fmla="*/ 4635061 w 12192000"/>
              <a:gd name="connsiteY134" fmla="*/ 280682 h 4939827"/>
              <a:gd name="connsiteX135" fmla="*/ 4807427 w 12192000"/>
              <a:gd name="connsiteY135" fmla="*/ 276835 h 4939827"/>
              <a:gd name="connsiteX136" fmla="*/ 5028933 w 12192000"/>
              <a:gd name="connsiteY136" fmla="*/ 183887 h 4939827"/>
              <a:gd name="connsiteX137" fmla="*/ 5093642 w 12192000"/>
              <a:gd name="connsiteY137" fmla="*/ 177214 h 4939827"/>
              <a:gd name="connsiteX138" fmla="*/ 5102642 w 12192000"/>
              <a:gd name="connsiteY138" fmla="*/ 186816 h 4939827"/>
              <a:gd name="connsiteX139" fmla="*/ 5193590 w 12192000"/>
              <a:gd name="connsiteY139" fmla="*/ 156458 h 4939827"/>
              <a:gd name="connsiteX140" fmla="*/ 5323922 w 12192000"/>
              <a:gd name="connsiteY140" fmla="*/ 146332 h 4939827"/>
              <a:gd name="connsiteX141" fmla="*/ 5421860 w 12192000"/>
              <a:gd name="connsiteY141" fmla="*/ 167298 h 4939827"/>
              <a:gd name="connsiteX142" fmla="*/ 5476948 w 12192000"/>
              <a:gd name="connsiteY142" fmla="*/ 173249 h 4939827"/>
              <a:gd name="connsiteX143" fmla="*/ 5516842 w 12192000"/>
              <a:gd name="connsiteY143" fmla="*/ 184018 h 4939827"/>
              <a:gd name="connsiteX144" fmla="*/ 5619415 w 12192000"/>
              <a:gd name="connsiteY144" fmla="*/ 176781 h 4939827"/>
              <a:gd name="connsiteX145" fmla="*/ 5789867 w 12192000"/>
              <a:gd name="connsiteY145" fmla="*/ 150304 h 4939827"/>
              <a:gd name="connsiteX146" fmla="*/ 5825953 w 12192000"/>
              <a:gd name="connsiteY146" fmla="*/ 147907 h 4939827"/>
              <a:gd name="connsiteX147" fmla="*/ 5856168 w 12192000"/>
              <a:gd name="connsiteY147" fmla="*/ 158719 h 4939827"/>
              <a:gd name="connsiteX148" fmla="*/ 5862476 w 12192000"/>
              <a:gd name="connsiteY148" fmla="*/ 172447 h 4939827"/>
              <a:gd name="connsiteX149" fmla="*/ 5882195 w 12192000"/>
              <a:gd name="connsiteY149" fmla="*/ 173195 h 4939827"/>
              <a:gd name="connsiteX150" fmla="*/ 5952585 w 12192000"/>
              <a:gd name="connsiteY150" fmla="*/ 161012 h 4939827"/>
              <a:gd name="connsiteX151" fmla="*/ 6001964 w 12192000"/>
              <a:gd name="connsiteY151" fmla="*/ 154786 h 4939827"/>
              <a:gd name="connsiteX152" fmla="*/ 6184207 w 12192000"/>
              <a:gd name="connsiteY152" fmla="*/ 132658 h 4939827"/>
              <a:gd name="connsiteX153" fmla="*/ 6415830 w 12192000"/>
              <a:gd name="connsiteY153" fmla="*/ 136006 h 4939827"/>
              <a:gd name="connsiteX154" fmla="*/ 6756965 w 12192000"/>
              <a:gd name="connsiteY154" fmla="*/ 57636 h 4939827"/>
              <a:gd name="connsiteX155" fmla="*/ 6819400 w 12192000"/>
              <a:gd name="connsiteY155" fmla="*/ 30742 h 4939827"/>
              <a:gd name="connsiteX156" fmla="*/ 6986370 w 12192000"/>
              <a:gd name="connsiteY156" fmla="*/ 12659 h 4939827"/>
              <a:gd name="connsiteX157" fmla="*/ 6989536 w 12192000"/>
              <a:gd name="connsiteY157" fmla="*/ 14528 h 4939827"/>
              <a:gd name="connsiteX158" fmla="*/ 7015933 w 12192000"/>
              <a:gd name="connsiteY158" fmla="*/ 9653 h 4939827"/>
              <a:gd name="connsiteX159" fmla="*/ 7020592 w 12192000"/>
              <a:gd name="connsiteY159" fmla="*/ 1651 h 4939827"/>
              <a:gd name="connsiteX160" fmla="*/ 7025905 w 12192000"/>
              <a:gd name="connsiteY16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72650 w 12192000"/>
              <a:gd name="connsiteY31" fmla="*/ 254821 h 4939827"/>
              <a:gd name="connsiteX32" fmla="*/ 8785543 w 12192000"/>
              <a:gd name="connsiteY32" fmla="*/ 263406 h 4939827"/>
              <a:gd name="connsiteX33" fmla="*/ 8830588 w 12192000"/>
              <a:gd name="connsiteY33" fmla="*/ 265483 h 4939827"/>
              <a:gd name="connsiteX34" fmla="*/ 8905142 w 12192000"/>
              <a:gd name="connsiteY34" fmla="*/ 264958 h 4939827"/>
              <a:gd name="connsiteX35" fmla="*/ 8968582 w 12192000"/>
              <a:gd name="connsiteY35" fmla="*/ 262728 h 4939827"/>
              <a:gd name="connsiteX36" fmla="*/ 8972994 w 12192000"/>
              <a:gd name="connsiteY36" fmla="*/ 263284 h 4939827"/>
              <a:gd name="connsiteX37" fmla="*/ 9004605 w 12192000"/>
              <a:gd name="connsiteY37" fmla="*/ 258041 h 4939827"/>
              <a:gd name="connsiteX38" fmla="*/ 9016165 w 12192000"/>
              <a:gd name="connsiteY38" fmla="*/ 261258 h 4939827"/>
              <a:gd name="connsiteX39" fmla="*/ 9043297 w 12192000"/>
              <a:gd name="connsiteY39" fmla="*/ 281547 h 4939827"/>
              <a:gd name="connsiteX40" fmla="*/ 9048315 w 12192000"/>
              <a:gd name="connsiteY40" fmla="*/ 279264 h 4939827"/>
              <a:gd name="connsiteX41" fmla="*/ 9054706 w 12192000"/>
              <a:gd name="connsiteY41" fmla="*/ 278538 h 4939827"/>
              <a:gd name="connsiteX42" fmla="*/ 9070919 w 12192000"/>
              <a:gd name="connsiteY42" fmla="*/ 281810 h 4939827"/>
              <a:gd name="connsiteX43" fmla="*/ 9076813 w 12192000"/>
              <a:gd name="connsiteY43" fmla="*/ 283909 h 4939827"/>
              <a:gd name="connsiteX44" fmla="*/ 9085871 w 12192000"/>
              <a:gd name="connsiteY44" fmla="*/ 285133 h 4939827"/>
              <a:gd name="connsiteX45" fmla="*/ 9086159 w 12192000"/>
              <a:gd name="connsiteY45" fmla="*/ 284887 h 4939827"/>
              <a:gd name="connsiteX46" fmla="*/ 9134606 w 12192000"/>
              <a:gd name="connsiteY46" fmla="*/ 288168 h 4939827"/>
              <a:gd name="connsiteX47" fmla="*/ 9195590 w 12192000"/>
              <a:gd name="connsiteY47" fmla="*/ 279568 h 4939827"/>
              <a:gd name="connsiteX48" fmla="*/ 9219336 w 12192000"/>
              <a:gd name="connsiteY48" fmla="*/ 278133 h 4939827"/>
              <a:gd name="connsiteX49" fmla="*/ 9232362 w 12192000"/>
              <a:gd name="connsiteY49" fmla="*/ 275894 h 4939827"/>
              <a:gd name="connsiteX50" fmla="*/ 9233396 w 12192000"/>
              <a:gd name="connsiteY50" fmla="*/ 274803 h 4939827"/>
              <a:gd name="connsiteX51" fmla="*/ 9371484 w 12192000"/>
              <a:gd name="connsiteY51" fmla="*/ 329634 h 4939827"/>
              <a:gd name="connsiteX52" fmla="*/ 9404829 w 12192000"/>
              <a:gd name="connsiteY52" fmla="*/ 339038 h 4939827"/>
              <a:gd name="connsiteX53" fmla="*/ 9427021 w 12192000"/>
              <a:gd name="connsiteY53" fmla="*/ 358784 h 4939827"/>
              <a:gd name="connsiteX54" fmla="*/ 9670844 w 12192000"/>
              <a:gd name="connsiteY54" fmla="*/ 405128 h 4939827"/>
              <a:gd name="connsiteX55" fmla="*/ 9816083 w 12192000"/>
              <a:gd name="connsiteY55" fmla="*/ 416573 h 4939827"/>
              <a:gd name="connsiteX56" fmla="*/ 9936741 w 12192000"/>
              <a:gd name="connsiteY56" fmla="*/ 437044 h 4939827"/>
              <a:gd name="connsiteX57" fmla="*/ 10050093 w 12192000"/>
              <a:gd name="connsiteY57" fmla="*/ 443783 h 4939827"/>
              <a:gd name="connsiteX58" fmla="*/ 10130090 w 12192000"/>
              <a:gd name="connsiteY58" fmla="*/ 459520 h 4939827"/>
              <a:gd name="connsiteX59" fmla="*/ 10173456 w 12192000"/>
              <a:gd name="connsiteY59" fmla="*/ 457749 h 4939827"/>
              <a:gd name="connsiteX60" fmla="*/ 10218232 w 12192000"/>
              <a:gd name="connsiteY60" fmla="*/ 459820 h 4939827"/>
              <a:gd name="connsiteX61" fmla="*/ 10354176 w 12192000"/>
              <a:gd name="connsiteY61" fmla="*/ 471377 h 4939827"/>
              <a:gd name="connsiteX62" fmla="*/ 10430681 w 12192000"/>
              <a:gd name="connsiteY62" fmla="*/ 481226 h 4939827"/>
              <a:gd name="connsiteX63" fmla="*/ 10478169 w 12192000"/>
              <a:gd name="connsiteY63" fmla="*/ 481774 h 4939827"/>
              <a:gd name="connsiteX64" fmla="*/ 10540907 w 12192000"/>
              <a:gd name="connsiteY64" fmla="*/ 485607 h 4939827"/>
              <a:gd name="connsiteX65" fmla="*/ 10614941 w 12192000"/>
              <a:gd name="connsiteY65" fmla="*/ 487592 h 4939827"/>
              <a:gd name="connsiteX66" fmla="*/ 10674098 w 12192000"/>
              <a:gd name="connsiteY66" fmla="*/ 521656 h 4939827"/>
              <a:gd name="connsiteX67" fmla="*/ 10874834 w 12192000"/>
              <a:gd name="connsiteY67" fmla="*/ 574867 h 4939827"/>
              <a:gd name="connsiteX68" fmla="*/ 10944981 w 12192000"/>
              <a:gd name="connsiteY68" fmla="*/ 615042 h 4939827"/>
              <a:gd name="connsiteX69" fmla="*/ 11006376 w 12192000"/>
              <a:gd name="connsiteY69" fmla="*/ 645957 h 4939827"/>
              <a:gd name="connsiteX70" fmla="*/ 11076308 w 12192000"/>
              <a:gd name="connsiteY70" fmla="*/ 675698 h 4939827"/>
              <a:gd name="connsiteX71" fmla="*/ 11148789 w 12192000"/>
              <a:gd name="connsiteY71" fmla="*/ 685041 h 4939827"/>
              <a:gd name="connsiteX72" fmla="*/ 11249129 w 12192000"/>
              <a:gd name="connsiteY72" fmla="*/ 684218 h 4939827"/>
              <a:gd name="connsiteX73" fmla="*/ 11299915 w 12192000"/>
              <a:gd name="connsiteY73" fmla="*/ 692177 h 4939827"/>
              <a:gd name="connsiteX74" fmla="*/ 11386973 w 12192000"/>
              <a:gd name="connsiteY74" fmla="*/ 708209 h 4939827"/>
              <a:gd name="connsiteX75" fmla="*/ 11500105 w 12192000"/>
              <a:gd name="connsiteY75" fmla="*/ 735014 h 4939827"/>
              <a:gd name="connsiteX76" fmla="*/ 11621735 w 12192000"/>
              <a:gd name="connsiteY76" fmla="*/ 789584 h 4939827"/>
              <a:gd name="connsiteX77" fmla="*/ 11691200 w 12192000"/>
              <a:gd name="connsiteY77" fmla="*/ 867902 h 4939827"/>
              <a:gd name="connsiteX78" fmla="*/ 11819427 w 12192000"/>
              <a:gd name="connsiteY78" fmla="*/ 911634 h 4939827"/>
              <a:gd name="connsiteX79" fmla="*/ 11969720 w 12192000"/>
              <a:gd name="connsiteY79" fmla="*/ 964737 h 4939827"/>
              <a:gd name="connsiteX80" fmla="*/ 12055766 w 12192000"/>
              <a:gd name="connsiteY80" fmla="*/ 991268 h 4939827"/>
              <a:gd name="connsiteX81" fmla="*/ 12171539 w 12192000"/>
              <a:gd name="connsiteY81" fmla="*/ 995427 h 4939827"/>
              <a:gd name="connsiteX82" fmla="*/ 12187831 w 12192000"/>
              <a:gd name="connsiteY82" fmla="*/ 996580 h 4939827"/>
              <a:gd name="connsiteX83" fmla="*/ 12192000 w 12192000"/>
              <a:gd name="connsiteY83" fmla="*/ 996726 h 4939827"/>
              <a:gd name="connsiteX84" fmla="*/ 12192000 w 12192000"/>
              <a:gd name="connsiteY84" fmla="*/ 4939827 h 4939827"/>
              <a:gd name="connsiteX85" fmla="*/ 0 w 12192000"/>
              <a:gd name="connsiteY85" fmla="*/ 4939827 h 4939827"/>
              <a:gd name="connsiteX86" fmla="*/ 0 w 12192000"/>
              <a:gd name="connsiteY86" fmla="*/ 512043 h 4939827"/>
              <a:gd name="connsiteX87" fmla="*/ 7381 w 12192000"/>
              <a:gd name="connsiteY87" fmla="*/ 512580 h 4939827"/>
              <a:gd name="connsiteX88" fmla="*/ 100029 w 12192000"/>
              <a:gd name="connsiteY88" fmla="*/ 504758 h 4939827"/>
              <a:gd name="connsiteX89" fmla="*/ 155244 w 12192000"/>
              <a:gd name="connsiteY89" fmla="*/ 525130 h 4939827"/>
              <a:gd name="connsiteX90" fmla="*/ 254366 w 12192000"/>
              <a:gd name="connsiteY90" fmla="*/ 534449 h 4939827"/>
              <a:gd name="connsiteX91" fmla="*/ 447292 w 12192000"/>
              <a:gd name="connsiteY91" fmla="*/ 542725 h 4939827"/>
              <a:gd name="connsiteX92" fmla="*/ 628105 w 12192000"/>
              <a:gd name="connsiteY92" fmla="*/ 547853 h 4939827"/>
              <a:gd name="connsiteX93" fmla="*/ 783146 w 12192000"/>
              <a:gd name="connsiteY93" fmla="*/ 591799 h 4939827"/>
              <a:gd name="connsiteX94" fmla="*/ 1043676 w 12192000"/>
              <a:gd name="connsiteY94" fmla="*/ 591887 h 4939827"/>
              <a:gd name="connsiteX95" fmla="*/ 1281816 w 12192000"/>
              <a:gd name="connsiteY95" fmla="*/ 520946 h 4939827"/>
              <a:gd name="connsiteX96" fmla="*/ 1486347 w 12192000"/>
              <a:gd name="connsiteY96" fmla="*/ 487310 h 4939827"/>
              <a:gd name="connsiteX97" fmla="*/ 1568079 w 12192000"/>
              <a:gd name="connsiteY97" fmla="*/ 462531 h 4939827"/>
              <a:gd name="connsiteX98" fmla="*/ 1622516 w 12192000"/>
              <a:gd name="connsiteY98" fmla="*/ 466058 h 4939827"/>
              <a:gd name="connsiteX99" fmla="*/ 1655457 w 12192000"/>
              <a:gd name="connsiteY99" fmla="*/ 465359 h 4939827"/>
              <a:gd name="connsiteX100" fmla="*/ 1717454 w 12192000"/>
              <a:gd name="connsiteY100" fmla="*/ 417203 h 4939827"/>
              <a:gd name="connsiteX101" fmla="*/ 1913794 w 12192000"/>
              <a:gd name="connsiteY101" fmla="*/ 365255 h 4939827"/>
              <a:gd name="connsiteX102" fmla="*/ 2129762 w 12192000"/>
              <a:gd name="connsiteY102" fmla="*/ 367832 h 4939827"/>
              <a:gd name="connsiteX103" fmla="*/ 2376970 w 12192000"/>
              <a:gd name="connsiteY103" fmla="*/ 350129 h 4939827"/>
              <a:gd name="connsiteX104" fmla="*/ 2480155 w 12192000"/>
              <a:gd name="connsiteY104" fmla="*/ 359227 h 4939827"/>
              <a:gd name="connsiteX105" fmla="*/ 2586782 w 12192000"/>
              <a:gd name="connsiteY105" fmla="*/ 339352 h 4939827"/>
              <a:gd name="connsiteX106" fmla="*/ 2679617 w 12192000"/>
              <a:gd name="connsiteY106" fmla="*/ 305383 h 4939827"/>
              <a:gd name="connsiteX107" fmla="*/ 2788947 w 12192000"/>
              <a:gd name="connsiteY107" fmla="*/ 250375 h 4939827"/>
              <a:gd name="connsiteX108" fmla="*/ 2965530 w 12192000"/>
              <a:gd name="connsiteY108" fmla="*/ 245958 h 4939827"/>
              <a:gd name="connsiteX109" fmla="*/ 3103677 w 12192000"/>
              <a:gd name="connsiteY109" fmla="*/ 209527 h 4939827"/>
              <a:gd name="connsiteX110" fmla="*/ 3126759 w 12192000"/>
              <a:gd name="connsiteY110" fmla="*/ 211226 h 4939827"/>
              <a:gd name="connsiteX111" fmla="*/ 3164020 w 12192000"/>
              <a:gd name="connsiteY111" fmla="*/ 212779 h 4939827"/>
              <a:gd name="connsiteX112" fmla="*/ 3285019 w 12192000"/>
              <a:gd name="connsiteY112" fmla="*/ 220535 h 4939827"/>
              <a:gd name="connsiteX113" fmla="*/ 3365154 w 12192000"/>
              <a:gd name="connsiteY113" fmla="*/ 226416 h 4939827"/>
              <a:gd name="connsiteX114" fmla="*/ 3367507 w 12192000"/>
              <a:gd name="connsiteY114" fmla="*/ 225416 h 4939827"/>
              <a:gd name="connsiteX115" fmla="*/ 3387567 w 12192000"/>
              <a:gd name="connsiteY115" fmla="*/ 227103 h 4939827"/>
              <a:gd name="connsiteX116" fmla="*/ 3498001 w 12192000"/>
              <a:gd name="connsiteY116" fmla="*/ 231941 h 4939827"/>
              <a:gd name="connsiteX117" fmla="*/ 3561557 w 12192000"/>
              <a:gd name="connsiteY117" fmla="*/ 228095 h 4939827"/>
              <a:gd name="connsiteX118" fmla="*/ 3611920 w 12192000"/>
              <a:gd name="connsiteY118" fmla="*/ 218094 h 4939827"/>
              <a:gd name="connsiteX119" fmla="*/ 3620528 w 12192000"/>
              <a:gd name="connsiteY119" fmla="*/ 218788 h 4939827"/>
              <a:gd name="connsiteX120" fmla="*/ 3620766 w 12192000"/>
              <a:gd name="connsiteY120" fmla="*/ 218511 h 4939827"/>
              <a:gd name="connsiteX121" fmla="*/ 3629977 w 12192000"/>
              <a:gd name="connsiteY121" fmla="*/ 218664 h 4939827"/>
              <a:gd name="connsiteX122" fmla="*/ 3636217 w 12192000"/>
              <a:gd name="connsiteY122" fmla="*/ 220048 h 4939827"/>
              <a:gd name="connsiteX123" fmla="*/ 3709484 w 12192000"/>
              <a:gd name="connsiteY123" fmla="*/ 186927 h 4939827"/>
              <a:gd name="connsiteX124" fmla="*/ 3761342 w 12192000"/>
              <a:gd name="connsiteY124" fmla="*/ 177474 h 4939827"/>
              <a:gd name="connsiteX125" fmla="*/ 3799748 w 12192000"/>
              <a:gd name="connsiteY125" fmla="*/ 167154 h 4939827"/>
              <a:gd name="connsiteX126" fmla="*/ 3922756 w 12192000"/>
              <a:gd name="connsiteY126" fmla="*/ 194044 h 4939827"/>
              <a:gd name="connsiteX127" fmla="*/ 4028476 w 12192000"/>
              <a:gd name="connsiteY127" fmla="*/ 223679 h 4939827"/>
              <a:gd name="connsiteX128" fmla="*/ 4191582 w 12192000"/>
              <a:gd name="connsiteY128" fmla="*/ 238952 h 4939827"/>
              <a:gd name="connsiteX129" fmla="*/ 4251024 w 12192000"/>
              <a:gd name="connsiteY129" fmla="*/ 240874 h 4939827"/>
              <a:gd name="connsiteX130" fmla="*/ 4355275 w 12192000"/>
              <a:gd name="connsiteY130" fmla="*/ 260205 h 4939827"/>
              <a:gd name="connsiteX131" fmla="*/ 4423807 w 12192000"/>
              <a:gd name="connsiteY131" fmla="*/ 270366 h 4939827"/>
              <a:gd name="connsiteX132" fmla="*/ 4558432 w 12192000"/>
              <a:gd name="connsiteY132" fmla="*/ 269194 h 4939827"/>
              <a:gd name="connsiteX133" fmla="*/ 4635061 w 12192000"/>
              <a:gd name="connsiteY133" fmla="*/ 280682 h 4939827"/>
              <a:gd name="connsiteX134" fmla="*/ 4807427 w 12192000"/>
              <a:gd name="connsiteY134" fmla="*/ 276835 h 4939827"/>
              <a:gd name="connsiteX135" fmla="*/ 5028933 w 12192000"/>
              <a:gd name="connsiteY135" fmla="*/ 183887 h 4939827"/>
              <a:gd name="connsiteX136" fmla="*/ 5093642 w 12192000"/>
              <a:gd name="connsiteY136" fmla="*/ 177214 h 4939827"/>
              <a:gd name="connsiteX137" fmla="*/ 5102642 w 12192000"/>
              <a:gd name="connsiteY137" fmla="*/ 186816 h 4939827"/>
              <a:gd name="connsiteX138" fmla="*/ 5193590 w 12192000"/>
              <a:gd name="connsiteY138" fmla="*/ 156458 h 4939827"/>
              <a:gd name="connsiteX139" fmla="*/ 5323922 w 12192000"/>
              <a:gd name="connsiteY139" fmla="*/ 146332 h 4939827"/>
              <a:gd name="connsiteX140" fmla="*/ 5421860 w 12192000"/>
              <a:gd name="connsiteY140" fmla="*/ 167298 h 4939827"/>
              <a:gd name="connsiteX141" fmla="*/ 5476948 w 12192000"/>
              <a:gd name="connsiteY141" fmla="*/ 173249 h 4939827"/>
              <a:gd name="connsiteX142" fmla="*/ 5516842 w 12192000"/>
              <a:gd name="connsiteY142" fmla="*/ 184018 h 4939827"/>
              <a:gd name="connsiteX143" fmla="*/ 5619415 w 12192000"/>
              <a:gd name="connsiteY143" fmla="*/ 176781 h 4939827"/>
              <a:gd name="connsiteX144" fmla="*/ 5789867 w 12192000"/>
              <a:gd name="connsiteY144" fmla="*/ 150304 h 4939827"/>
              <a:gd name="connsiteX145" fmla="*/ 5825953 w 12192000"/>
              <a:gd name="connsiteY145" fmla="*/ 147907 h 4939827"/>
              <a:gd name="connsiteX146" fmla="*/ 5856168 w 12192000"/>
              <a:gd name="connsiteY146" fmla="*/ 158719 h 4939827"/>
              <a:gd name="connsiteX147" fmla="*/ 5862476 w 12192000"/>
              <a:gd name="connsiteY147" fmla="*/ 172447 h 4939827"/>
              <a:gd name="connsiteX148" fmla="*/ 5882195 w 12192000"/>
              <a:gd name="connsiteY148" fmla="*/ 173195 h 4939827"/>
              <a:gd name="connsiteX149" fmla="*/ 5952585 w 12192000"/>
              <a:gd name="connsiteY149" fmla="*/ 161012 h 4939827"/>
              <a:gd name="connsiteX150" fmla="*/ 6001964 w 12192000"/>
              <a:gd name="connsiteY150" fmla="*/ 154786 h 4939827"/>
              <a:gd name="connsiteX151" fmla="*/ 6184207 w 12192000"/>
              <a:gd name="connsiteY151" fmla="*/ 132658 h 4939827"/>
              <a:gd name="connsiteX152" fmla="*/ 6415830 w 12192000"/>
              <a:gd name="connsiteY152" fmla="*/ 136006 h 4939827"/>
              <a:gd name="connsiteX153" fmla="*/ 6756965 w 12192000"/>
              <a:gd name="connsiteY153" fmla="*/ 57636 h 4939827"/>
              <a:gd name="connsiteX154" fmla="*/ 6819400 w 12192000"/>
              <a:gd name="connsiteY154" fmla="*/ 30742 h 4939827"/>
              <a:gd name="connsiteX155" fmla="*/ 6986370 w 12192000"/>
              <a:gd name="connsiteY155" fmla="*/ 12659 h 4939827"/>
              <a:gd name="connsiteX156" fmla="*/ 6989536 w 12192000"/>
              <a:gd name="connsiteY156" fmla="*/ 14528 h 4939827"/>
              <a:gd name="connsiteX157" fmla="*/ 7015933 w 12192000"/>
              <a:gd name="connsiteY157" fmla="*/ 9653 h 4939827"/>
              <a:gd name="connsiteX158" fmla="*/ 7020592 w 12192000"/>
              <a:gd name="connsiteY158" fmla="*/ 1651 h 4939827"/>
              <a:gd name="connsiteX159" fmla="*/ 7025905 w 12192000"/>
              <a:gd name="connsiteY159"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72650 w 12192000"/>
              <a:gd name="connsiteY31" fmla="*/ 254821 h 4939827"/>
              <a:gd name="connsiteX32" fmla="*/ 8785543 w 12192000"/>
              <a:gd name="connsiteY32" fmla="*/ 263406 h 4939827"/>
              <a:gd name="connsiteX33" fmla="*/ 8830588 w 12192000"/>
              <a:gd name="connsiteY33" fmla="*/ 265483 h 4939827"/>
              <a:gd name="connsiteX34" fmla="*/ 8905142 w 12192000"/>
              <a:gd name="connsiteY34" fmla="*/ 264958 h 4939827"/>
              <a:gd name="connsiteX35" fmla="*/ 8968582 w 12192000"/>
              <a:gd name="connsiteY35" fmla="*/ 262728 h 4939827"/>
              <a:gd name="connsiteX36" fmla="*/ 8972994 w 12192000"/>
              <a:gd name="connsiteY36" fmla="*/ 263284 h 4939827"/>
              <a:gd name="connsiteX37" fmla="*/ 9004605 w 12192000"/>
              <a:gd name="connsiteY37" fmla="*/ 258041 h 4939827"/>
              <a:gd name="connsiteX38" fmla="*/ 9016165 w 12192000"/>
              <a:gd name="connsiteY38" fmla="*/ 261258 h 4939827"/>
              <a:gd name="connsiteX39" fmla="*/ 9043297 w 12192000"/>
              <a:gd name="connsiteY39" fmla="*/ 281547 h 4939827"/>
              <a:gd name="connsiteX40" fmla="*/ 9048315 w 12192000"/>
              <a:gd name="connsiteY40" fmla="*/ 279264 h 4939827"/>
              <a:gd name="connsiteX41" fmla="*/ 9054706 w 12192000"/>
              <a:gd name="connsiteY41" fmla="*/ 278538 h 4939827"/>
              <a:gd name="connsiteX42" fmla="*/ 9070919 w 12192000"/>
              <a:gd name="connsiteY42" fmla="*/ 281810 h 4939827"/>
              <a:gd name="connsiteX43" fmla="*/ 9076813 w 12192000"/>
              <a:gd name="connsiteY43" fmla="*/ 283909 h 4939827"/>
              <a:gd name="connsiteX44" fmla="*/ 9085871 w 12192000"/>
              <a:gd name="connsiteY44" fmla="*/ 285133 h 4939827"/>
              <a:gd name="connsiteX45" fmla="*/ 9086159 w 12192000"/>
              <a:gd name="connsiteY45" fmla="*/ 284887 h 4939827"/>
              <a:gd name="connsiteX46" fmla="*/ 9134606 w 12192000"/>
              <a:gd name="connsiteY46" fmla="*/ 288168 h 4939827"/>
              <a:gd name="connsiteX47" fmla="*/ 9195590 w 12192000"/>
              <a:gd name="connsiteY47" fmla="*/ 279568 h 4939827"/>
              <a:gd name="connsiteX48" fmla="*/ 9219336 w 12192000"/>
              <a:gd name="connsiteY48" fmla="*/ 278133 h 4939827"/>
              <a:gd name="connsiteX49" fmla="*/ 9232362 w 12192000"/>
              <a:gd name="connsiteY49" fmla="*/ 275894 h 4939827"/>
              <a:gd name="connsiteX50" fmla="*/ 9283638 w 12192000"/>
              <a:gd name="connsiteY50" fmla="*/ 299924 h 4939827"/>
              <a:gd name="connsiteX51" fmla="*/ 9371484 w 12192000"/>
              <a:gd name="connsiteY51" fmla="*/ 329634 h 4939827"/>
              <a:gd name="connsiteX52" fmla="*/ 9404829 w 12192000"/>
              <a:gd name="connsiteY52" fmla="*/ 339038 h 4939827"/>
              <a:gd name="connsiteX53" fmla="*/ 9427021 w 12192000"/>
              <a:gd name="connsiteY53" fmla="*/ 358784 h 4939827"/>
              <a:gd name="connsiteX54" fmla="*/ 9670844 w 12192000"/>
              <a:gd name="connsiteY54" fmla="*/ 405128 h 4939827"/>
              <a:gd name="connsiteX55" fmla="*/ 9816083 w 12192000"/>
              <a:gd name="connsiteY55" fmla="*/ 416573 h 4939827"/>
              <a:gd name="connsiteX56" fmla="*/ 9936741 w 12192000"/>
              <a:gd name="connsiteY56" fmla="*/ 437044 h 4939827"/>
              <a:gd name="connsiteX57" fmla="*/ 10050093 w 12192000"/>
              <a:gd name="connsiteY57" fmla="*/ 443783 h 4939827"/>
              <a:gd name="connsiteX58" fmla="*/ 10130090 w 12192000"/>
              <a:gd name="connsiteY58" fmla="*/ 459520 h 4939827"/>
              <a:gd name="connsiteX59" fmla="*/ 10173456 w 12192000"/>
              <a:gd name="connsiteY59" fmla="*/ 457749 h 4939827"/>
              <a:gd name="connsiteX60" fmla="*/ 10218232 w 12192000"/>
              <a:gd name="connsiteY60" fmla="*/ 459820 h 4939827"/>
              <a:gd name="connsiteX61" fmla="*/ 10354176 w 12192000"/>
              <a:gd name="connsiteY61" fmla="*/ 471377 h 4939827"/>
              <a:gd name="connsiteX62" fmla="*/ 10430681 w 12192000"/>
              <a:gd name="connsiteY62" fmla="*/ 481226 h 4939827"/>
              <a:gd name="connsiteX63" fmla="*/ 10478169 w 12192000"/>
              <a:gd name="connsiteY63" fmla="*/ 481774 h 4939827"/>
              <a:gd name="connsiteX64" fmla="*/ 10540907 w 12192000"/>
              <a:gd name="connsiteY64" fmla="*/ 485607 h 4939827"/>
              <a:gd name="connsiteX65" fmla="*/ 10614941 w 12192000"/>
              <a:gd name="connsiteY65" fmla="*/ 487592 h 4939827"/>
              <a:gd name="connsiteX66" fmla="*/ 10674098 w 12192000"/>
              <a:gd name="connsiteY66" fmla="*/ 521656 h 4939827"/>
              <a:gd name="connsiteX67" fmla="*/ 10874834 w 12192000"/>
              <a:gd name="connsiteY67" fmla="*/ 574867 h 4939827"/>
              <a:gd name="connsiteX68" fmla="*/ 10944981 w 12192000"/>
              <a:gd name="connsiteY68" fmla="*/ 615042 h 4939827"/>
              <a:gd name="connsiteX69" fmla="*/ 11006376 w 12192000"/>
              <a:gd name="connsiteY69" fmla="*/ 645957 h 4939827"/>
              <a:gd name="connsiteX70" fmla="*/ 11076308 w 12192000"/>
              <a:gd name="connsiteY70" fmla="*/ 675698 h 4939827"/>
              <a:gd name="connsiteX71" fmla="*/ 11148789 w 12192000"/>
              <a:gd name="connsiteY71" fmla="*/ 685041 h 4939827"/>
              <a:gd name="connsiteX72" fmla="*/ 11249129 w 12192000"/>
              <a:gd name="connsiteY72" fmla="*/ 684218 h 4939827"/>
              <a:gd name="connsiteX73" fmla="*/ 11299915 w 12192000"/>
              <a:gd name="connsiteY73" fmla="*/ 692177 h 4939827"/>
              <a:gd name="connsiteX74" fmla="*/ 11386973 w 12192000"/>
              <a:gd name="connsiteY74" fmla="*/ 708209 h 4939827"/>
              <a:gd name="connsiteX75" fmla="*/ 11500105 w 12192000"/>
              <a:gd name="connsiteY75" fmla="*/ 735014 h 4939827"/>
              <a:gd name="connsiteX76" fmla="*/ 11621735 w 12192000"/>
              <a:gd name="connsiteY76" fmla="*/ 789584 h 4939827"/>
              <a:gd name="connsiteX77" fmla="*/ 11691200 w 12192000"/>
              <a:gd name="connsiteY77" fmla="*/ 867902 h 4939827"/>
              <a:gd name="connsiteX78" fmla="*/ 11819427 w 12192000"/>
              <a:gd name="connsiteY78" fmla="*/ 911634 h 4939827"/>
              <a:gd name="connsiteX79" fmla="*/ 11969720 w 12192000"/>
              <a:gd name="connsiteY79" fmla="*/ 964737 h 4939827"/>
              <a:gd name="connsiteX80" fmla="*/ 12055766 w 12192000"/>
              <a:gd name="connsiteY80" fmla="*/ 991268 h 4939827"/>
              <a:gd name="connsiteX81" fmla="*/ 12171539 w 12192000"/>
              <a:gd name="connsiteY81" fmla="*/ 995427 h 4939827"/>
              <a:gd name="connsiteX82" fmla="*/ 12187831 w 12192000"/>
              <a:gd name="connsiteY82" fmla="*/ 996580 h 4939827"/>
              <a:gd name="connsiteX83" fmla="*/ 12192000 w 12192000"/>
              <a:gd name="connsiteY83" fmla="*/ 996726 h 4939827"/>
              <a:gd name="connsiteX84" fmla="*/ 12192000 w 12192000"/>
              <a:gd name="connsiteY84" fmla="*/ 4939827 h 4939827"/>
              <a:gd name="connsiteX85" fmla="*/ 0 w 12192000"/>
              <a:gd name="connsiteY85" fmla="*/ 4939827 h 4939827"/>
              <a:gd name="connsiteX86" fmla="*/ 0 w 12192000"/>
              <a:gd name="connsiteY86" fmla="*/ 512043 h 4939827"/>
              <a:gd name="connsiteX87" fmla="*/ 7381 w 12192000"/>
              <a:gd name="connsiteY87" fmla="*/ 512580 h 4939827"/>
              <a:gd name="connsiteX88" fmla="*/ 100029 w 12192000"/>
              <a:gd name="connsiteY88" fmla="*/ 504758 h 4939827"/>
              <a:gd name="connsiteX89" fmla="*/ 155244 w 12192000"/>
              <a:gd name="connsiteY89" fmla="*/ 525130 h 4939827"/>
              <a:gd name="connsiteX90" fmla="*/ 254366 w 12192000"/>
              <a:gd name="connsiteY90" fmla="*/ 534449 h 4939827"/>
              <a:gd name="connsiteX91" fmla="*/ 447292 w 12192000"/>
              <a:gd name="connsiteY91" fmla="*/ 542725 h 4939827"/>
              <a:gd name="connsiteX92" fmla="*/ 628105 w 12192000"/>
              <a:gd name="connsiteY92" fmla="*/ 547853 h 4939827"/>
              <a:gd name="connsiteX93" fmla="*/ 783146 w 12192000"/>
              <a:gd name="connsiteY93" fmla="*/ 591799 h 4939827"/>
              <a:gd name="connsiteX94" fmla="*/ 1043676 w 12192000"/>
              <a:gd name="connsiteY94" fmla="*/ 591887 h 4939827"/>
              <a:gd name="connsiteX95" fmla="*/ 1281816 w 12192000"/>
              <a:gd name="connsiteY95" fmla="*/ 520946 h 4939827"/>
              <a:gd name="connsiteX96" fmla="*/ 1486347 w 12192000"/>
              <a:gd name="connsiteY96" fmla="*/ 487310 h 4939827"/>
              <a:gd name="connsiteX97" fmla="*/ 1568079 w 12192000"/>
              <a:gd name="connsiteY97" fmla="*/ 462531 h 4939827"/>
              <a:gd name="connsiteX98" fmla="*/ 1622516 w 12192000"/>
              <a:gd name="connsiteY98" fmla="*/ 466058 h 4939827"/>
              <a:gd name="connsiteX99" fmla="*/ 1655457 w 12192000"/>
              <a:gd name="connsiteY99" fmla="*/ 465359 h 4939827"/>
              <a:gd name="connsiteX100" fmla="*/ 1717454 w 12192000"/>
              <a:gd name="connsiteY100" fmla="*/ 417203 h 4939827"/>
              <a:gd name="connsiteX101" fmla="*/ 1913794 w 12192000"/>
              <a:gd name="connsiteY101" fmla="*/ 365255 h 4939827"/>
              <a:gd name="connsiteX102" fmla="*/ 2129762 w 12192000"/>
              <a:gd name="connsiteY102" fmla="*/ 367832 h 4939827"/>
              <a:gd name="connsiteX103" fmla="*/ 2376970 w 12192000"/>
              <a:gd name="connsiteY103" fmla="*/ 350129 h 4939827"/>
              <a:gd name="connsiteX104" fmla="*/ 2480155 w 12192000"/>
              <a:gd name="connsiteY104" fmla="*/ 359227 h 4939827"/>
              <a:gd name="connsiteX105" fmla="*/ 2586782 w 12192000"/>
              <a:gd name="connsiteY105" fmla="*/ 339352 h 4939827"/>
              <a:gd name="connsiteX106" fmla="*/ 2679617 w 12192000"/>
              <a:gd name="connsiteY106" fmla="*/ 305383 h 4939827"/>
              <a:gd name="connsiteX107" fmla="*/ 2788947 w 12192000"/>
              <a:gd name="connsiteY107" fmla="*/ 250375 h 4939827"/>
              <a:gd name="connsiteX108" fmla="*/ 2965530 w 12192000"/>
              <a:gd name="connsiteY108" fmla="*/ 245958 h 4939827"/>
              <a:gd name="connsiteX109" fmla="*/ 3103677 w 12192000"/>
              <a:gd name="connsiteY109" fmla="*/ 209527 h 4939827"/>
              <a:gd name="connsiteX110" fmla="*/ 3126759 w 12192000"/>
              <a:gd name="connsiteY110" fmla="*/ 211226 h 4939827"/>
              <a:gd name="connsiteX111" fmla="*/ 3164020 w 12192000"/>
              <a:gd name="connsiteY111" fmla="*/ 212779 h 4939827"/>
              <a:gd name="connsiteX112" fmla="*/ 3285019 w 12192000"/>
              <a:gd name="connsiteY112" fmla="*/ 220535 h 4939827"/>
              <a:gd name="connsiteX113" fmla="*/ 3365154 w 12192000"/>
              <a:gd name="connsiteY113" fmla="*/ 226416 h 4939827"/>
              <a:gd name="connsiteX114" fmla="*/ 3367507 w 12192000"/>
              <a:gd name="connsiteY114" fmla="*/ 225416 h 4939827"/>
              <a:gd name="connsiteX115" fmla="*/ 3387567 w 12192000"/>
              <a:gd name="connsiteY115" fmla="*/ 227103 h 4939827"/>
              <a:gd name="connsiteX116" fmla="*/ 3498001 w 12192000"/>
              <a:gd name="connsiteY116" fmla="*/ 231941 h 4939827"/>
              <a:gd name="connsiteX117" fmla="*/ 3561557 w 12192000"/>
              <a:gd name="connsiteY117" fmla="*/ 228095 h 4939827"/>
              <a:gd name="connsiteX118" fmla="*/ 3611920 w 12192000"/>
              <a:gd name="connsiteY118" fmla="*/ 218094 h 4939827"/>
              <a:gd name="connsiteX119" fmla="*/ 3620528 w 12192000"/>
              <a:gd name="connsiteY119" fmla="*/ 218788 h 4939827"/>
              <a:gd name="connsiteX120" fmla="*/ 3620766 w 12192000"/>
              <a:gd name="connsiteY120" fmla="*/ 218511 h 4939827"/>
              <a:gd name="connsiteX121" fmla="*/ 3629977 w 12192000"/>
              <a:gd name="connsiteY121" fmla="*/ 218664 h 4939827"/>
              <a:gd name="connsiteX122" fmla="*/ 3636217 w 12192000"/>
              <a:gd name="connsiteY122" fmla="*/ 220048 h 4939827"/>
              <a:gd name="connsiteX123" fmla="*/ 3709484 w 12192000"/>
              <a:gd name="connsiteY123" fmla="*/ 186927 h 4939827"/>
              <a:gd name="connsiteX124" fmla="*/ 3761342 w 12192000"/>
              <a:gd name="connsiteY124" fmla="*/ 177474 h 4939827"/>
              <a:gd name="connsiteX125" fmla="*/ 3799748 w 12192000"/>
              <a:gd name="connsiteY125" fmla="*/ 167154 h 4939827"/>
              <a:gd name="connsiteX126" fmla="*/ 3922756 w 12192000"/>
              <a:gd name="connsiteY126" fmla="*/ 194044 h 4939827"/>
              <a:gd name="connsiteX127" fmla="*/ 4028476 w 12192000"/>
              <a:gd name="connsiteY127" fmla="*/ 223679 h 4939827"/>
              <a:gd name="connsiteX128" fmla="*/ 4191582 w 12192000"/>
              <a:gd name="connsiteY128" fmla="*/ 238952 h 4939827"/>
              <a:gd name="connsiteX129" fmla="*/ 4251024 w 12192000"/>
              <a:gd name="connsiteY129" fmla="*/ 240874 h 4939827"/>
              <a:gd name="connsiteX130" fmla="*/ 4355275 w 12192000"/>
              <a:gd name="connsiteY130" fmla="*/ 260205 h 4939827"/>
              <a:gd name="connsiteX131" fmla="*/ 4423807 w 12192000"/>
              <a:gd name="connsiteY131" fmla="*/ 270366 h 4939827"/>
              <a:gd name="connsiteX132" fmla="*/ 4558432 w 12192000"/>
              <a:gd name="connsiteY132" fmla="*/ 269194 h 4939827"/>
              <a:gd name="connsiteX133" fmla="*/ 4635061 w 12192000"/>
              <a:gd name="connsiteY133" fmla="*/ 280682 h 4939827"/>
              <a:gd name="connsiteX134" fmla="*/ 4807427 w 12192000"/>
              <a:gd name="connsiteY134" fmla="*/ 276835 h 4939827"/>
              <a:gd name="connsiteX135" fmla="*/ 5028933 w 12192000"/>
              <a:gd name="connsiteY135" fmla="*/ 183887 h 4939827"/>
              <a:gd name="connsiteX136" fmla="*/ 5093642 w 12192000"/>
              <a:gd name="connsiteY136" fmla="*/ 177214 h 4939827"/>
              <a:gd name="connsiteX137" fmla="*/ 5102642 w 12192000"/>
              <a:gd name="connsiteY137" fmla="*/ 186816 h 4939827"/>
              <a:gd name="connsiteX138" fmla="*/ 5193590 w 12192000"/>
              <a:gd name="connsiteY138" fmla="*/ 156458 h 4939827"/>
              <a:gd name="connsiteX139" fmla="*/ 5323922 w 12192000"/>
              <a:gd name="connsiteY139" fmla="*/ 146332 h 4939827"/>
              <a:gd name="connsiteX140" fmla="*/ 5421860 w 12192000"/>
              <a:gd name="connsiteY140" fmla="*/ 167298 h 4939827"/>
              <a:gd name="connsiteX141" fmla="*/ 5476948 w 12192000"/>
              <a:gd name="connsiteY141" fmla="*/ 173249 h 4939827"/>
              <a:gd name="connsiteX142" fmla="*/ 5516842 w 12192000"/>
              <a:gd name="connsiteY142" fmla="*/ 184018 h 4939827"/>
              <a:gd name="connsiteX143" fmla="*/ 5619415 w 12192000"/>
              <a:gd name="connsiteY143" fmla="*/ 176781 h 4939827"/>
              <a:gd name="connsiteX144" fmla="*/ 5789867 w 12192000"/>
              <a:gd name="connsiteY144" fmla="*/ 150304 h 4939827"/>
              <a:gd name="connsiteX145" fmla="*/ 5825953 w 12192000"/>
              <a:gd name="connsiteY145" fmla="*/ 147907 h 4939827"/>
              <a:gd name="connsiteX146" fmla="*/ 5856168 w 12192000"/>
              <a:gd name="connsiteY146" fmla="*/ 158719 h 4939827"/>
              <a:gd name="connsiteX147" fmla="*/ 5862476 w 12192000"/>
              <a:gd name="connsiteY147" fmla="*/ 172447 h 4939827"/>
              <a:gd name="connsiteX148" fmla="*/ 5882195 w 12192000"/>
              <a:gd name="connsiteY148" fmla="*/ 173195 h 4939827"/>
              <a:gd name="connsiteX149" fmla="*/ 5952585 w 12192000"/>
              <a:gd name="connsiteY149" fmla="*/ 161012 h 4939827"/>
              <a:gd name="connsiteX150" fmla="*/ 6001964 w 12192000"/>
              <a:gd name="connsiteY150" fmla="*/ 154786 h 4939827"/>
              <a:gd name="connsiteX151" fmla="*/ 6184207 w 12192000"/>
              <a:gd name="connsiteY151" fmla="*/ 132658 h 4939827"/>
              <a:gd name="connsiteX152" fmla="*/ 6415830 w 12192000"/>
              <a:gd name="connsiteY152" fmla="*/ 136006 h 4939827"/>
              <a:gd name="connsiteX153" fmla="*/ 6756965 w 12192000"/>
              <a:gd name="connsiteY153" fmla="*/ 57636 h 4939827"/>
              <a:gd name="connsiteX154" fmla="*/ 6819400 w 12192000"/>
              <a:gd name="connsiteY154" fmla="*/ 30742 h 4939827"/>
              <a:gd name="connsiteX155" fmla="*/ 6986370 w 12192000"/>
              <a:gd name="connsiteY155" fmla="*/ 12659 h 4939827"/>
              <a:gd name="connsiteX156" fmla="*/ 6989536 w 12192000"/>
              <a:gd name="connsiteY156" fmla="*/ 14528 h 4939827"/>
              <a:gd name="connsiteX157" fmla="*/ 7015933 w 12192000"/>
              <a:gd name="connsiteY157" fmla="*/ 9653 h 4939827"/>
              <a:gd name="connsiteX158" fmla="*/ 7020592 w 12192000"/>
              <a:gd name="connsiteY158" fmla="*/ 1651 h 4939827"/>
              <a:gd name="connsiteX159" fmla="*/ 7025905 w 12192000"/>
              <a:gd name="connsiteY159"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672650 w 12192000"/>
              <a:gd name="connsiteY30" fmla="*/ 254821 h 4939827"/>
              <a:gd name="connsiteX31" fmla="*/ 8785543 w 12192000"/>
              <a:gd name="connsiteY31" fmla="*/ 263406 h 4939827"/>
              <a:gd name="connsiteX32" fmla="*/ 8830588 w 12192000"/>
              <a:gd name="connsiteY32" fmla="*/ 265483 h 4939827"/>
              <a:gd name="connsiteX33" fmla="*/ 8905142 w 12192000"/>
              <a:gd name="connsiteY33" fmla="*/ 264958 h 4939827"/>
              <a:gd name="connsiteX34" fmla="*/ 8968582 w 12192000"/>
              <a:gd name="connsiteY34" fmla="*/ 262728 h 4939827"/>
              <a:gd name="connsiteX35" fmla="*/ 8972994 w 12192000"/>
              <a:gd name="connsiteY35" fmla="*/ 263284 h 4939827"/>
              <a:gd name="connsiteX36" fmla="*/ 9004605 w 12192000"/>
              <a:gd name="connsiteY36" fmla="*/ 258041 h 4939827"/>
              <a:gd name="connsiteX37" fmla="*/ 9016165 w 12192000"/>
              <a:gd name="connsiteY37" fmla="*/ 261258 h 4939827"/>
              <a:gd name="connsiteX38" fmla="*/ 9043297 w 12192000"/>
              <a:gd name="connsiteY38" fmla="*/ 281547 h 4939827"/>
              <a:gd name="connsiteX39" fmla="*/ 9048315 w 12192000"/>
              <a:gd name="connsiteY39" fmla="*/ 279264 h 4939827"/>
              <a:gd name="connsiteX40" fmla="*/ 9054706 w 12192000"/>
              <a:gd name="connsiteY40" fmla="*/ 278538 h 4939827"/>
              <a:gd name="connsiteX41" fmla="*/ 9070919 w 12192000"/>
              <a:gd name="connsiteY41" fmla="*/ 281810 h 4939827"/>
              <a:gd name="connsiteX42" fmla="*/ 9076813 w 12192000"/>
              <a:gd name="connsiteY42" fmla="*/ 283909 h 4939827"/>
              <a:gd name="connsiteX43" fmla="*/ 9085871 w 12192000"/>
              <a:gd name="connsiteY43" fmla="*/ 285133 h 4939827"/>
              <a:gd name="connsiteX44" fmla="*/ 9086159 w 12192000"/>
              <a:gd name="connsiteY44" fmla="*/ 284887 h 4939827"/>
              <a:gd name="connsiteX45" fmla="*/ 9134606 w 12192000"/>
              <a:gd name="connsiteY45" fmla="*/ 288168 h 4939827"/>
              <a:gd name="connsiteX46" fmla="*/ 9195590 w 12192000"/>
              <a:gd name="connsiteY46" fmla="*/ 279568 h 4939827"/>
              <a:gd name="connsiteX47" fmla="*/ 9219336 w 12192000"/>
              <a:gd name="connsiteY47" fmla="*/ 278133 h 4939827"/>
              <a:gd name="connsiteX48" fmla="*/ 9232362 w 12192000"/>
              <a:gd name="connsiteY48" fmla="*/ 275894 h 4939827"/>
              <a:gd name="connsiteX49" fmla="*/ 9283638 w 12192000"/>
              <a:gd name="connsiteY49" fmla="*/ 299924 h 4939827"/>
              <a:gd name="connsiteX50" fmla="*/ 9371484 w 12192000"/>
              <a:gd name="connsiteY50" fmla="*/ 329634 h 4939827"/>
              <a:gd name="connsiteX51" fmla="*/ 9404829 w 12192000"/>
              <a:gd name="connsiteY51" fmla="*/ 339038 h 4939827"/>
              <a:gd name="connsiteX52" fmla="*/ 9427021 w 12192000"/>
              <a:gd name="connsiteY52" fmla="*/ 358784 h 4939827"/>
              <a:gd name="connsiteX53" fmla="*/ 9670844 w 12192000"/>
              <a:gd name="connsiteY53" fmla="*/ 405128 h 4939827"/>
              <a:gd name="connsiteX54" fmla="*/ 9816083 w 12192000"/>
              <a:gd name="connsiteY54" fmla="*/ 416573 h 4939827"/>
              <a:gd name="connsiteX55" fmla="*/ 9936741 w 12192000"/>
              <a:gd name="connsiteY55" fmla="*/ 437044 h 4939827"/>
              <a:gd name="connsiteX56" fmla="*/ 10050093 w 12192000"/>
              <a:gd name="connsiteY56" fmla="*/ 443783 h 4939827"/>
              <a:gd name="connsiteX57" fmla="*/ 10130090 w 12192000"/>
              <a:gd name="connsiteY57" fmla="*/ 459520 h 4939827"/>
              <a:gd name="connsiteX58" fmla="*/ 10173456 w 12192000"/>
              <a:gd name="connsiteY58" fmla="*/ 457749 h 4939827"/>
              <a:gd name="connsiteX59" fmla="*/ 10218232 w 12192000"/>
              <a:gd name="connsiteY59" fmla="*/ 459820 h 4939827"/>
              <a:gd name="connsiteX60" fmla="*/ 10354176 w 12192000"/>
              <a:gd name="connsiteY60" fmla="*/ 471377 h 4939827"/>
              <a:gd name="connsiteX61" fmla="*/ 10430681 w 12192000"/>
              <a:gd name="connsiteY61" fmla="*/ 481226 h 4939827"/>
              <a:gd name="connsiteX62" fmla="*/ 10478169 w 12192000"/>
              <a:gd name="connsiteY62" fmla="*/ 481774 h 4939827"/>
              <a:gd name="connsiteX63" fmla="*/ 10540907 w 12192000"/>
              <a:gd name="connsiteY63" fmla="*/ 485607 h 4939827"/>
              <a:gd name="connsiteX64" fmla="*/ 10614941 w 12192000"/>
              <a:gd name="connsiteY64" fmla="*/ 487592 h 4939827"/>
              <a:gd name="connsiteX65" fmla="*/ 10674098 w 12192000"/>
              <a:gd name="connsiteY65" fmla="*/ 521656 h 4939827"/>
              <a:gd name="connsiteX66" fmla="*/ 10874834 w 12192000"/>
              <a:gd name="connsiteY66" fmla="*/ 574867 h 4939827"/>
              <a:gd name="connsiteX67" fmla="*/ 10944981 w 12192000"/>
              <a:gd name="connsiteY67" fmla="*/ 615042 h 4939827"/>
              <a:gd name="connsiteX68" fmla="*/ 11006376 w 12192000"/>
              <a:gd name="connsiteY68" fmla="*/ 645957 h 4939827"/>
              <a:gd name="connsiteX69" fmla="*/ 11076308 w 12192000"/>
              <a:gd name="connsiteY69" fmla="*/ 675698 h 4939827"/>
              <a:gd name="connsiteX70" fmla="*/ 11148789 w 12192000"/>
              <a:gd name="connsiteY70" fmla="*/ 685041 h 4939827"/>
              <a:gd name="connsiteX71" fmla="*/ 11249129 w 12192000"/>
              <a:gd name="connsiteY71" fmla="*/ 684218 h 4939827"/>
              <a:gd name="connsiteX72" fmla="*/ 11299915 w 12192000"/>
              <a:gd name="connsiteY72" fmla="*/ 692177 h 4939827"/>
              <a:gd name="connsiteX73" fmla="*/ 11386973 w 12192000"/>
              <a:gd name="connsiteY73" fmla="*/ 708209 h 4939827"/>
              <a:gd name="connsiteX74" fmla="*/ 11500105 w 12192000"/>
              <a:gd name="connsiteY74" fmla="*/ 735014 h 4939827"/>
              <a:gd name="connsiteX75" fmla="*/ 11621735 w 12192000"/>
              <a:gd name="connsiteY75" fmla="*/ 789584 h 4939827"/>
              <a:gd name="connsiteX76" fmla="*/ 11691200 w 12192000"/>
              <a:gd name="connsiteY76" fmla="*/ 867902 h 4939827"/>
              <a:gd name="connsiteX77" fmla="*/ 11819427 w 12192000"/>
              <a:gd name="connsiteY77" fmla="*/ 911634 h 4939827"/>
              <a:gd name="connsiteX78" fmla="*/ 11969720 w 12192000"/>
              <a:gd name="connsiteY78" fmla="*/ 964737 h 4939827"/>
              <a:gd name="connsiteX79" fmla="*/ 12055766 w 12192000"/>
              <a:gd name="connsiteY79" fmla="*/ 991268 h 4939827"/>
              <a:gd name="connsiteX80" fmla="*/ 12171539 w 12192000"/>
              <a:gd name="connsiteY80" fmla="*/ 995427 h 4939827"/>
              <a:gd name="connsiteX81" fmla="*/ 12187831 w 12192000"/>
              <a:gd name="connsiteY81" fmla="*/ 996580 h 4939827"/>
              <a:gd name="connsiteX82" fmla="*/ 12192000 w 12192000"/>
              <a:gd name="connsiteY82" fmla="*/ 996726 h 4939827"/>
              <a:gd name="connsiteX83" fmla="*/ 12192000 w 12192000"/>
              <a:gd name="connsiteY83" fmla="*/ 4939827 h 4939827"/>
              <a:gd name="connsiteX84" fmla="*/ 0 w 12192000"/>
              <a:gd name="connsiteY84" fmla="*/ 4939827 h 4939827"/>
              <a:gd name="connsiteX85" fmla="*/ 0 w 12192000"/>
              <a:gd name="connsiteY85" fmla="*/ 512043 h 4939827"/>
              <a:gd name="connsiteX86" fmla="*/ 7381 w 12192000"/>
              <a:gd name="connsiteY86" fmla="*/ 512580 h 4939827"/>
              <a:gd name="connsiteX87" fmla="*/ 100029 w 12192000"/>
              <a:gd name="connsiteY87" fmla="*/ 504758 h 4939827"/>
              <a:gd name="connsiteX88" fmla="*/ 155244 w 12192000"/>
              <a:gd name="connsiteY88" fmla="*/ 525130 h 4939827"/>
              <a:gd name="connsiteX89" fmla="*/ 254366 w 12192000"/>
              <a:gd name="connsiteY89" fmla="*/ 534449 h 4939827"/>
              <a:gd name="connsiteX90" fmla="*/ 447292 w 12192000"/>
              <a:gd name="connsiteY90" fmla="*/ 542725 h 4939827"/>
              <a:gd name="connsiteX91" fmla="*/ 628105 w 12192000"/>
              <a:gd name="connsiteY91" fmla="*/ 547853 h 4939827"/>
              <a:gd name="connsiteX92" fmla="*/ 783146 w 12192000"/>
              <a:gd name="connsiteY92" fmla="*/ 591799 h 4939827"/>
              <a:gd name="connsiteX93" fmla="*/ 1043676 w 12192000"/>
              <a:gd name="connsiteY93" fmla="*/ 591887 h 4939827"/>
              <a:gd name="connsiteX94" fmla="*/ 1281816 w 12192000"/>
              <a:gd name="connsiteY94" fmla="*/ 520946 h 4939827"/>
              <a:gd name="connsiteX95" fmla="*/ 1486347 w 12192000"/>
              <a:gd name="connsiteY95" fmla="*/ 487310 h 4939827"/>
              <a:gd name="connsiteX96" fmla="*/ 1568079 w 12192000"/>
              <a:gd name="connsiteY96" fmla="*/ 462531 h 4939827"/>
              <a:gd name="connsiteX97" fmla="*/ 1622516 w 12192000"/>
              <a:gd name="connsiteY97" fmla="*/ 466058 h 4939827"/>
              <a:gd name="connsiteX98" fmla="*/ 1655457 w 12192000"/>
              <a:gd name="connsiteY98" fmla="*/ 465359 h 4939827"/>
              <a:gd name="connsiteX99" fmla="*/ 1717454 w 12192000"/>
              <a:gd name="connsiteY99" fmla="*/ 417203 h 4939827"/>
              <a:gd name="connsiteX100" fmla="*/ 1913794 w 12192000"/>
              <a:gd name="connsiteY100" fmla="*/ 365255 h 4939827"/>
              <a:gd name="connsiteX101" fmla="*/ 2129762 w 12192000"/>
              <a:gd name="connsiteY101" fmla="*/ 367832 h 4939827"/>
              <a:gd name="connsiteX102" fmla="*/ 2376970 w 12192000"/>
              <a:gd name="connsiteY102" fmla="*/ 350129 h 4939827"/>
              <a:gd name="connsiteX103" fmla="*/ 2480155 w 12192000"/>
              <a:gd name="connsiteY103" fmla="*/ 359227 h 4939827"/>
              <a:gd name="connsiteX104" fmla="*/ 2586782 w 12192000"/>
              <a:gd name="connsiteY104" fmla="*/ 339352 h 4939827"/>
              <a:gd name="connsiteX105" fmla="*/ 2679617 w 12192000"/>
              <a:gd name="connsiteY105" fmla="*/ 305383 h 4939827"/>
              <a:gd name="connsiteX106" fmla="*/ 2788947 w 12192000"/>
              <a:gd name="connsiteY106" fmla="*/ 250375 h 4939827"/>
              <a:gd name="connsiteX107" fmla="*/ 2965530 w 12192000"/>
              <a:gd name="connsiteY107" fmla="*/ 245958 h 4939827"/>
              <a:gd name="connsiteX108" fmla="*/ 3103677 w 12192000"/>
              <a:gd name="connsiteY108" fmla="*/ 209527 h 4939827"/>
              <a:gd name="connsiteX109" fmla="*/ 3126759 w 12192000"/>
              <a:gd name="connsiteY109" fmla="*/ 211226 h 4939827"/>
              <a:gd name="connsiteX110" fmla="*/ 3164020 w 12192000"/>
              <a:gd name="connsiteY110" fmla="*/ 212779 h 4939827"/>
              <a:gd name="connsiteX111" fmla="*/ 3285019 w 12192000"/>
              <a:gd name="connsiteY111" fmla="*/ 220535 h 4939827"/>
              <a:gd name="connsiteX112" fmla="*/ 3365154 w 12192000"/>
              <a:gd name="connsiteY112" fmla="*/ 226416 h 4939827"/>
              <a:gd name="connsiteX113" fmla="*/ 3367507 w 12192000"/>
              <a:gd name="connsiteY113" fmla="*/ 225416 h 4939827"/>
              <a:gd name="connsiteX114" fmla="*/ 3387567 w 12192000"/>
              <a:gd name="connsiteY114" fmla="*/ 227103 h 4939827"/>
              <a:gd name="connsiteX115" fmla="*/ 3498001 w 12192000"/>
              <a:gd name="connsiteY115" fmla="*/ 231941 h 4939827"/>
              <a:gd name="connsiteX116" fmla="*/ 3561557 w 12192000"/>
              <a:gd name="connsiteY116" fmla="*/ 228095 h 4939827"/>
              <a:gd name="connsiteX117" fmla="*/ 3611920 w 12192000"/>
              <a:gd name="connsiteY117" fmla="*/ 218094 h 4939827"/>
              <a:gd name="connsiteX118" fmla="*/ 3620528 w 12192000"/>
              <a:gd name="connsiteY118" fmla="*/ 218788 h 4939827"/>
              <a:gd name="connsiteX119" fmla="*/ 3620766 w 12192000"/>
              <a:gd name="connsiteY119" fmla="*/ 218511 h 4939827"/>
              <a:gd name="connsiteX120" fmla="*/ 3629977 w 12192000"/>
              <a:gd name="connsiteY120" fmla="*/ 218664 h 4939827"/>
              <a:gd name="connsiteX121" fmla="*/ 3636217 w 12192000"/>
              <a:gd name="connsiteY121" fmla="*/ 220048 h 4939827"/>
              <a:gd name="connsiteX122" fmla="*/ 3709484 w 12192000"/>
              <a:gd name="connsiteY122" fmla="*/ 186927 h 4939827"/>
              <a:gd name="connsiteX123" fmla="*/ 3761342 w 12192000"/>
              <a:gd name="connsiteY123" fmla="*/ 177474 h 4939827"/>
              <a:gd name="connsiteX124" fmla="*/ 3799748 w 12192000"/>
              <a:gd name="connsiteY124" fmla="*/ 167154 h 4939827"/>
              <a:gd name="connsiteX125" fmla="*/ 3922756 w 12192000"/>
              <a:gd name="connsiteY125" fmla="*/ 194044 h 4939827"/>
              <a:gd name="connsiteX126" fmla="*/ 4028476 w 12192000"/>
              <a:gd name="connsiteY126" fmla="*/ 223679 h 4939827"/>
              <a:gd name="connsiteX127" fmla="*/ 4191582 w 12192000"/>
              <a:gd name="connsiteY127" fmla="*/ 238952 h 4939827"/>
              <a:gd name="connsiteX128" fmla="*/ 4251024 w 12192000"/>
              <a:gd name="connsiteY128" fmla="*/ 240874 h 4939827"/>
              <a:gd name="connsiteX129" fmla="*/ 4355275 w 12192000"/>
              <a:gd name="connsiteY129" fmla="*/ 260205 h 4939827"/>
              <a:gd name="connsiteX130" fmla="*/ 4423807 w 12192000"/>
              <a:gd name="connsiteY130" fmla="*/ 270366 h 4939827"/>
              <a:gd name="connsiteX131" fmla="*/ 4558432 w 12192000"/>
              <a:gd name="connsiteY131" fmla="*/ 269194 h 4939827"/>
              <a:gd name="connsiteX132" fmla="*/ 4635061 w 12192000"/>
              <a:gd name="connsiteY132" fmla="*/ 280682 h 4939827"/>
              <a:gd name="connsiteX133" fmla="*/ 4807427 w 12192000"/>
              <a:gd name="connsiteY133" fmla="*/ 276835 h 4939827"/>
              <a:gd name="connsiteX134" fmla="*/ 5028933 w 12192000"/>
              <a:gd name="connsiteY134" fmla="*/ 183887 h 4939827"/>
              <a:gd name="connsiteX135" fmla="*/ 5093642 w 12192000"/>
              <a:gd name="connsiteY135" fmla="*/ 177214 h 4939827"/>
              <a:gd name="connsiteX136" fmla="*/ 5102642 w 12192000"/>
              <a:gd name="connsiteY136" fmla="*/ 186816 h 4939827"/>
              <a:gd name="connsiteX137" fmla="*/ 5193590 w 12192000"/>
              <a:gd name="connsiteY137" fmla="*/ 156458 h 4939827"/>
              <a:gd name="connsiteX138" fmla="*/ 5323922 w 12192000"/>
              <a:gd name="connsiteY138" fmla="*/ 146332 h 4939827"/>
              <a:gd name="connsiteX139" fmla="*/ 5421860 w 12192000"/>
              <a:gd name="connsiteY139" fmla="*/ 167298 h 4939827"/>
              <a:gd name="connsiteX140" fmla="*/ 5476948 w 12192000"/>
              <a:gd name="connsiteY140" fmla="*/ 173249 h 4939827"/>
              <a:gd name="connsiteX141" fmla="*/ 5516842 w 12192000"/>
              <a:gd name="connsiteY141" fmla="*/ 184018 h 4939827"/>
              <a:gd name="connsiteX142" fmla="*/ 5619415 w 12192000"/>
              <a:gd name="connsiteY142" fmla="*/ 176781 h 4939827"/>
              <a:gd name="connsiteX143" fmla="*/ 5789867 w 12192000"/>
              <a:gd name="connsiteY143" fmla="*/ 150304 h 4939827"/>
              <a:gd name="connsiteX144" fmla="*/ 5825953 w 12192000"/>
              <a:gd name="connsiteY144" fmla="*/ 147907 h 4939827"/>
              <a:gd name="connsiteX145" fmla="*/ 5856168 w 12192000"/>
              <a:gd name="connsiteY145" fmla="*/ 158719 h 4939827"/>
              <a:gd name="connsiteX146" fmla="*/ 5862476 w 12192000"/>
              <a:gd name="connsiteY146" fmla="*/ 172447 h 4939827"/>
              <a:gd name="connsiteX147" fmla="*/ 5882195 w 12192000"/>
              <a:gd name="connsiteY147" fmla="*/ 173195 h 4939827"/>
              <a:gd name="connsiteX148" fmla="*/ 5952585 w 12192000"/>
              <a:gd name="connsiteY148" fmla="*/ 161012 h 4939827"/>
              <a:gd name="connsiteX149" fmla="*/ 6001964 w 12192000"/>
              <a:gd name="connsiteY149" fmla="*/ 154786 h 4939827"/>
              <a:gd name="connsiteX150" fmla="*/ 6184207 w 12192000"/>
              <a:gd name="connsiteY150" fmla="*/ 132658 h 4939827"/>
              <a:gd name="connsiteX151" fmla="*/ 6415830 w 12192000"/>
              <a:gd name="connsiteY151" fmla="*/ 136006 h 4939827"/>
              <a:gd name="connsiteX152" fmla="*/ 6756965 w 12192000"/>
              <a:gd name="connsiteY152" fmla="*/ 57636 h 4939827"/>
              <a:gd name="connsiteX153" fmla="*/ 6819400 w 12192000"/>
              <a:gd name="connsiteY153" fmla="*/ 30742 h 4939827"/>
              <a:gd name="connsiteX154" fmla="*/ 6986370 w 12192000"/>
              <a:gd name="connsiteY154" fmla="*/ 12659 h 4939827"/>
              <a:gd name="connsiteX155" fmla="*/ 6989536 w 12192000"/>
              <a:gd name="connsiteY155" fmla="*/ 14528 h 4939827"/>
              <a:gd name="connsiteX156" fmla="*/ 7015933 w 12192000"/>
              <a:gd name="connsiteY156" fmla="*/ 9653 h 4939827"/>
              <a:gd name="connsiteX157" fmla="*/ 7020592 w 12192000"/>
              <a:gd name="connsiteY157" fmla="*/ 1651 h 4939827"/>
              <a:gd name="connsiteX158" fmla="*/ 7025905 w 12192000"/>
              <a:gd name="connsiteY158"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622021 w 12192000"/>
              <a:gd name="connsiteY29" fmla="*/ 261028 h 4939827"/>
              <a:gd name="connsiteX30" fmla="*/ 8672650 w 12192000"/>
              <a:gd name="connsiteY30" fmla="*/ 254821 h 4939827"/>
              <a:gd name="connsiteX31" fmla="*/ 8785543 w 12192000"/>
              <a:gd name="connsiteY31" fmla="*/ 263406 h 4939827"/>
              <a:gd name="connsiteX32" fmla="*/ 8830588 w 12192000"/>
              <a:gd name="connsiteY32" fmla="*/ 265483 h 4939827"/>
              <a:gd name="connsiteX33" fmla="*/ 8905142 w 12192000"/>
              <a:gd name="connsiteY33" fmla="*/ 264958 h 4939827"/>
              <a:gd name="connsiteX34" fmla="*/ 8968582 w 12192000"/>
              <a:gd name="connsiteY34" fmla="*/ 262728 h 4939827"/>
              <a:gd name="connsiteX35" fmla="*/ 8972994 w 12192000"/>
              <a:gd name="connsiteY35" fmla="*/ 263284 h 4939827"/>
              <a:gd name="connsiteX36" fmla="*/ 9004605 w 12192000"/>
              <a:gd name="connsiteY36" fmla="*/ 258041 h 4939827"/>
              <a:gd name="connsiteX37" fmla="*/ 9016165 w 12192000"/>
              <a:gd name="connsiteY37" fmla="*/ 261258 h 4939827"/>
              <a:gd name="connsiteX38" fmla="*/ 9043297 w 12192000"/>
              <a:gd name="connsiteY38" fmla="*/ 281547 h 4939827"/>
              <a:gd name="connsiteX39" fmla="*/ 9048315 w 12192000"/>
              <a:gd name="connsiteY39" fmla="*/ 279264 h 4939827"/>
              <a:gd name="connsiteX40" fmla="*/ 9054706 w 12192000"/>
              <a:gd name="connsiteY40" fmla="*/ 278538 h 4939827"/>
              <a:gd name="connsiteX41" fmla="*/ 9070919 w 12192000"/>
              <a:gd name="connsiteY41" fmla="*/ 281810 h 4939827"/>
              <a:gd name="connsiteX42" fmla="*/ 9076813 w 12192000"/>
              <a:gd name="connsiteY42" fmla="*/ 283909 h 4939827"/>
              <a:gd name="connsiteX43" fmla="*/ 9085871 w 12192000"/>
              <a:gd name="connsiteY43" fmla="*/ 285133 h 4939827"/>
              <a:gd name="connsiteX44" fmla="*/ 9086159 w 12192000"/>
              <a:gd name="connsiteY44" fmla="*/ 284887 h 4939827"/>
              <a:gd name="connsiteX45" fmla="*/ 9134606 w 12192000"/>
              <a:gd name="connsiteY45" fmla="*/ 288168 h 4939827"/>
              <a:gd name="connsiteX46" fmla="*/ 9195590 w 12192000"/>
              <a:gd name="connsiteY46" fmla="*/ 279568 h 4939827"/>
              <a:gd name="connsiteX47" fmla="*/ 9219336 w 12192000"/>
              <a:gd name="connsiteY47" fmla="*/ 278133 h 4939827"/>
              <a:gd name="connsiteX48" fmla="*/ 9232362 w 12192000"/>
              <a:gd name="connsiteY48" fmla="*/ 275894 h 4939827"/>
              <a:gd name="connsiteX49" fmla="*/ 9283638 w 12192000"/>
              <a:gd name="connsiteY49" fmla="*/ 299924 h 4939827"/>
              <a:gd name="connsiteX50" fmla="*/ 9371484 w 12192000"/>
              <a:gd name="connsiteY50" fmla="*/ 329634 h 4939827"/>
              <a:gd name="connsiteX51" fmla="*/ 9404829 w 12192000"/>
              <a:gd name="connsiteY51" fmla="*/ 339038 h 4939827"/>
              <a:gd name="connsiteX52" fmla="*/ 9427021 w 12192000"/>
              <a:gd name="connsiteY52" fmla="*/ 358784 h 4939827"/>
              <a:gd name="connsiteX53" fmla="*/ 9670844 w 12192000"/>
              <a:gd name="connsiteY53" fmla="*/ 405128 h 4939827"/>
              <a:gd name="connsiteX54" fmla="*/ 9816083 w 12192000"/>
              <a:gd name="connsiteY54" fmla="*/ 416573 h 4939827"/>
              <a:gd name="connsiteX55" fmla="*/ 9936741 w 12192000"/>
              <a:gd name="connsiteY55" fmla="*/ 437044 h 4939827"/>
              <a:gd name="connsiteX56" fmla="*/ 10050093 w 12192000"/>
              <a:gd name="connsiteY56" fmla="*/ 443783 h 4939827"/>
              <a:gd name="connsiteX57" fmla="*/ 10130090 w 12192000"/>
              <a:gd name="connsiteY57" fmla="*/ 459520 h 4939827"/>
              <a:gd name="connsiteX58" fmla="*/ 10173456 w 12192000"/>
              <a:gd name="connsiteY58" fmla="*/ 457749 h 4939827"/>
              <a:gd name="connsiteX59" fmla="*/ 10218232 w 12192000"/>
              <a:gd name="connsiteY59" fmla="*/ 459820 h 4939827"/>
              <a:gd name="connsiteX60" fmla="*/ 10354176 w 12192000"/>
              <a:gd name="connsiteY60" fmla="*/ 471377 h 4939827"/>
              <a:gd name="connsiteX61" fmla="*/ 10430681 w 12192000"/>
              <a:gd name="connsiteY61" fmla="*/ 481226 h 4939827"/>
              <a:gd name="connsiteX62" fmla="*/ 10478169 w 12192000"/>
              <a:gd name="connsiteY62" fmla="*/ 481774 h 4939827"/>
              <a:gd name="connsiteX63" fmla="*/ 10540907 w 12192000"/>
              <a:gd name="connsiteY63" fmla="*/ 485607 h 4939827"/>
              <a:gd name="connsiteX64" fmla="*/ 10614941 w 12192000"/>
              <a:gd name="connsiteY64" fmla="*/ 487592 h 4939827"/>
              <a:gd name="connsiteX65" fmla="*/ 10674098 w 12192000"/>
              <a:gd name="connsiteY65" fmla="*/ 521656 h 4939827"/>
              <a:gd name="connsiteX66" fmla="*/ 10874834 w 12192000"/>
              <a:gd name="connsiteY66" fmla="*/ 574867 h 4939827"/>
              <a:gd name="connsiteX67" fmla="*/ 10944981 w 12192000"/>
              <a:gd name="connsiteY67" fmla="*/ 615042 h 4939827"/>
              <a:gd name="connsiteX68" fmla="*/ 11006376 w 12192000"/>
              <a:gd name="connsiteY68" fmla="*/ 645957 h 4939827"/>
              <a:gd name="connsiteX69" fmla="*/ 11076308 w 12192000"/>
              <a:gd name="connsiteY69" fmla="*/ 675698 h 4939827"/>
              <a:gd name="connsiteX70" fmla="*/ 11148789 w 12192000"/>
              <a:gd name="connsiteY70" fmla="*/ 685041 h 4939827"/>
              <a:gd name="connsiteX71" fmla="*/ 11249129 w 12192000"/>
              <a:gd name="connsiteY71" fmla="*/ 684218 h 4939827"/>
              <a:gd name="connsiteX72" fmla="*/ 11299915 w 12192000"/>
              <a:gd name="connsiteY72" fmla="*/ 692177 h 4939827"/>
              <a:gd name="connsiteX73" fmla="*/ 11386973 w 12192000"/>
              <a:gd name="connsiteY73" fmla="*/ 708209 h 4939827"/>
              <a:gd name="connsiteX74" fmla="*/ 11500105 w 12192000"/>
              <a:gd name="connsiteY74" fmla="*/ 735014 h 4939827"/>
              <a:gd name="connsiteX75" fmla="*/ 11621735 w 12192000"/>
              <a:gd name="connsiteY75" fmla="*/ 789584 h 4939827"/>
              <a:gd name="connsiteX76" fmla="*/ 11691200 w 12192000"/>
              <a:gd name="connsiteY76" fmla="*/ 867902 h 4939827"/>
              <a:gd name="connsiteX77" fmla="*/ 11819427 w 12192000"/>
              <a:gd name="connsiteY77" fmla="*/ 911634 h 4939827"/>
              <a:gd name="connsiteX78" fmla="*/ 11969720 w 12192000"/>
              <a:gd name="connsiteY78" fmla="*/ 964737 h 4939827"/>
              <a:gd name="connsiteX79" fmla="*/ 12055766 w 12192000"/>
              <a:gd name="connsiteY79" fmla="*/ 991268 h 4939827"/>
              <a:gd name="connsiteX80" fmla="*/ 12171539 w 12192000"/>
              <a:gd name="connsiteY80" fmla="*/ 995427 h 4939827"/>
              <a:gd name="connsiteX81" fmla="*/ 12187831 w 12192000"/>
              <a:gd name="connsiteY81" fmla="*/ 996580 h 4939827"/>
              <a:gd name="connsiteX82" fmla="*/ 12192000 w 12192000"/>
              <a:gd name="connsiteY82" fmla="*/ 996726 h 4939827"/>
              <a:gd name="connsiteX83" fmla="*/ 12192000 w 12192000"/>
              <a:gd name="connsiteY83" fmla="*/ 4939827 h 4939827"/>
              <a:gd name="connsiteX84" fmla="*/ 0 w 12192000"/>
              <a:gd name="connsiteY84" fmla="*/ 4939827 h 4939827"/>
              <a:gd name="connsiteX85" fmla="*/ 0 w 12192000"/>
              <a:gd name="connsiteY85" fmla="*/ 512043 h 4939827"/>
              <a:gd name="connsiteX86" fmla="*/ 7381 w 12192000"/>
              <a:gd name="connsiteY86" fmla="*/ 512580 h 4939827"/>
              <a:gd name="connsiteX87" fmla="*/ 100029 w 12192000"/>
              <a:gd name="connsiteY87" fmla="*/ 504758 h 4939827"/>
              <a:gd name="connsiteX88" fmla="*/ 155244 w 12192000"/>
              <a:gd name="connsiteY88" fmla="*/ 525130 h 4939827"/>
              <a:gd name="connsiteX89" fmla="*/ 254366 w 12192000"/>
              <a:gd name="connsiteY89" fmla="*/ 534449 h 4939827"/>
              <a:gd name="connsiteX90" fmla="*/ 447292 w 12192000"/>
              <a:gd name="connsiteY90" fmla="*/ 542725 h 4939827"/>
              <a:gd name="connsiteX91" fmla="*/ 628105 w 12192000"/>
              <a:gd name="connsiteY91" fmla="*/ 547853 h 4939827"/>
              <a:gd name="connsiteX92" fmla="*/ 783146 w 12192000"/>
              <a:gd name="connsiteY92" fmla="*/ 591799 h 4939827"/>
              <a:gd name="connsiteX93" fmla="*/ 1043676 w 12192000"/>
              <a:gd name="connsiteY93" fmla="*/ 591887 h 4939827"/>
              <a:gd name="connsiteX94" fmla="*/ 1281816 w 12192000"/>
              <a:gd name="connsiteY94" fmla="*/ 520946 h 4939827"/>
              <a:gd name="connsiteX95" fmla="*/ 1486347 w 12192000"/>
              <a:gd name="connsiteY95" fmla="*/ 487310 h 4939827"/>
              <a:gd name="connsiteX96" fmla="*/ 1568079 w 12192000"/>
              <a:gd name="connsiteY96" fmla="*/ 462531 h 4939827"/>
              <a:gd name="connsiteX97" fmla="*/ 1622516 w 12192000"/>
              <a:gd name="connsiteY97" fmla="*/ 466058 h 4939827"/>
              <a:gd name="connsiteX98" fmla="*/ 1655457 w 12192000"/>
              <a:gd name="connsiteY98" fmla="*/ 465359 h 4939827"/>
              <a:gd name="connsiteX99" fmla="*/ 1717454 w 12192000"/>
              <a:gd name="connsiteY99" fmla="*/ 417203 h 4939827"/>
              <a:gd name="connsiteX100" fmla="*/ 1913794 w 12192000"/>
              <a:gd name="connsiteY100" fmla="*/ 365255 h 4939827"/>
              <a:gd name="connsiteX101" fmla="*/ 2129762 w 12192000"/>
              <a:gd name="connsiteY101" fmla="*/ 367832 h 4939827"/>
              <a:gd name="connsiteX102" fmla="*/ 2376970 w 12192000"/>
              <a:gd name="connsiteY102" fmla="*/ 350129 h 4939827"/>
              <a:gd name="connsiteX103" fmla="*/ 2480155 w 12192000"/>
              <a:gd name="connsiteY103" fmla="*/ 359227 h 4939827"/>
              <a:gd name="connsiteX104" fmla="*/ 2586782 w 12192000"/>
              <a:gd name="connsiteY104" fmla="*/ 339352 h 4939827"/>
              <a:gd name="connsiteX105" fmla="*/ 2679617 w 12192000"/>
              <a:gd name="connsiteY105" fmla="*/ 305383 h 4939827"/>
              <a:gd name="connsiteX106" fmla="*/ 2788947 w 12192000"/>
              <a:gd name="connsiteY106" fmla="*/ 250375 h 4939827"/>
              <a:gd name="connsiteX107" fmla="*/ 2965530 w 12192000"/>
              <a:gd name="connsiteY107" fmla="*/ 245958 h 4939827"/>
              <a:gd name="connsiteX108" fmla="*/ 3103677 w 12192000"/>
              <a:gd name="connsiteY108" fmla="*/ 209527 h 4939827"/>
              <a:gd name="connsiteX109" fmla="*/ 3126759 w 12192000"/>
              <a:gd name="connsiteY109" fmla="*/ 211226 h 4939827"/>
              <a:gd name="connsiteX110" fmla="*/ 3164020 w 12192000"/>
              <a:gd name="connsiteY110" fmla="*/ 212779 h 4939827"/>
              <a:gd name="connsiteX111" fmla="*/ 3285019 w 12192000"/>
              <a:gd name="connsiteY111" fmla="*/ 220535 h 4939827"/>
              <a:gd name="connsiteX112" fmla="*/ 3365154 w 12192000"/>
              <a:gd name="connsiteY112" fmla="*/ 226416 h 4939827"/>
              <a:gd name="connsiteX113" fmla="*/ 3367507 w 12192000"/>
              <a:gd name="connsiteY113" fmla="*/ 225416 h 4939827"/>
              <a:gd name="connsiteX114" fmla="*/ 3387567 w 12192000"/>
              <a:gd name="connsiteY114" fmla="*/ 227103 h 4939827"/>
              <a:gd name="connsiteX115" fmla="*/ 3498001 w 12192000"/>
              <a:gd name="connsiteY115" fmla="*/ 231941 h 4939827"/>
              <a:gd name="connsiteX116" fmla="*/ 3561557 w 12192000"/>
              <a:gd name="connsiteY116" fmla="*/ 228095 h 4939827"/>
              <a:gd name="connsiteX117" fmla="*/ 3611920 w 12192000"/>
              <a:gd name="connsiteY117" fmla="*/ 218094 h 4939827"/>
              <a:gd name="connsiteX118" fmla="*/ 3620528 w 12192000"/>
              <a:gd name="connsiteY118" fmla="*/ 218788 h 4939827"/>
              <a:gd name="connsiteX119" fmla="*/ 3620766 w 12192000"/>
              <a:gd name="connsiteY119" fmla="*/ 218511 h 4939827"/>
              <a:gd name="connsiteX120" fmla="*/ 3629977 w 12192000"/>
              <a:gd name="connsiteY120" fmla="*/ 218664 h 4939827"/>
              <a:gd name="connsiteX121" fmla="*/ 3636217 w 12192000"/>
              <a:gd name="connsiteY121" fmla="*/ 220048 h 4939827"/>
              <a:gd name="connsiteX122" fmla="*/ 3709484 w 12192000"/>
              <a:gd name="connsiteY122" fmla="*/ 186927 h 4939827"/>
              <a:gd name="connsiteX123" fmla="*/ 3761342 w 12192000"/>
              <a:gd name="connsiteY123" fmla="*/ 177474 h 4939827"/>
              <a:gd name="connsiteX124" fmla="*/ 3799748 w 12192000"/>
              <a:gd name="connsiteY124" fmla="*/ 167154 h 4939827"/>
              <a:gd name="connsiteX125" fmla="*/ 3922756 w 12192000"/>
              <a:gd name="connsiteY125" fmla="*/ 194044 h 4939827"/>
              <a:gd name="connsiteX126" fmla="*/ 4028476 w 12192000"/>
              <a:gd name="connsiteY126" fmla="*/ 223679 h 4939827"/>
              <a:gd name="connsiteX127" fmla="*/ 4191582 w 12192000"/>
              <a:gd name="connsiteY127" fmla="*/ 238952 h 4939827"/>
              <a:gd name="connsiteX128" fmla="*/ 4251024 w 12192000"/>
              <a:gd name="connsiteY128" fmla="*/ 240874 h 4939827"/>
              <a:gd name="connsiteX129" fmla="*/ 4355275 w 12192000"/>
              <a:gd name="connsiteY129" fmla="*/ 260205 h 4939827"/>
              <a:gd name="connsiteX130" fmla="*/ 4423807 w 12192000"/>
              <a:gd name="connsiteY130" fmla="*/ 270366 h 4939827"/>
              <a:gd name="connsiteX131" fmla="*/ 4558432 w 12192000"/>
              <a:gd name="connsiteY131" fmla="*/ 269194 h 4939827"/>
              <a:gd name="connsiteX132" fmla="*/ 4635061 w 12192000"/>
              <a:gd name="connsiteY132" fmla="*/ 280682 h 4939827"/>
              <a:gd name="connsiteX133" fmla="*/ 4807427 w 12192000"/>
              <a:gd name="connsiteY133" fmla="*/ 276835 h 4939827"/>
              <a:gd name="connsiteX134" fmla="*/ 5028933 w 12192000"/>
              <a:gd name="connsiteY134" fmla="*/ 183887 h 4939827"/>
              <a:gd name="connsiteX135" fmla="*/ 5093642 w 12192000"/>
              <a:gd name="connsiteY135" fmla="*/ 177214 h 4939827"/>
              <a:gd name="connsiteX136" fmla="*/ 5102642 w 12192000"/>
              <a:gd name="connsiteY136" fmla="*/ 186816 h 4939827"/>
              <a:gd name="connsiteX137" fmla="*/ 5193590 w 12192000"/>
              <a:gd name="connsiteY137" fmla="*/ 156458 h 4939827"/>
              <a:gd name="connsiteX138" fmla="*/ 5323922 w 12192000"/>
              <a:gd name="connsiteY138" fmla="*/ 146332 h 4939827"/>
              <a:gd name="connsiteX139" fmla="*/ 5421860 w 12192000"/>
              <a:gd name="connsiteY139" fmla="*/ 167298 h 4939827"/>
              <a:gd name="connsiteX140" fmla="*/ 5476948 w 12192000"/>
              <a:gd name="connsiteY140" fmla="*/ 173249 h 4939827"/>
              <a:gd name="connsiteX141" fmla="*/ 5516842 w 12192000"/>
              <a:gd name="connsiteY141" fmla="*/ 184018 h 4939827"/>
              <a:gd name="connsiteX142" fmla="*/ 5619415 w 12192000"/>
              <a:gd name="connsiteY142" fmla="*/ 176781 h 4939827"/>
              <a:gd name="connsiteX143" fmla="*/ 5789867 w 12192000"/>
              <a:gd name="connsiteY143" fmla="*/ 150304 h 4939827"/>
              <a:gd name="connsiteX144" fmla="*/ 5825953 w 12192000"/>
              <a:gd name="connsiteY144" fmla="*/ 147907 h 4939827"/>
              <a:gd name="connsiteX145" fmla="*/ 5856168 w 12192000"/>
              <a:gd name="connsiteY145" fmla="*/ 158719 h 4939827"/>
              <a:gd name="connsiteX146" fmla="*/ 5862476 w 12192000"/>
              <a:gd name="connsiteY146" fmla="*/ 172447 h 4939827"/>
              <a:gd name="connsiteX147" fmla="*/ 5882195 w 12192000"/>
              <a:gd name="connsiteY147" fmla="*/ 173195 h 4939827"/>
              <a:gd name="connsiteX148" fmla="*/ 5952585 w 12192000"/>
              <a:gd name="connsiteY148" fmla="*/ 161012 h 4939827"/>
              <a:gd name="connsiteX149" fmla="*/ 6001964 w 12192000"/>
              <a:gd name="connsiteY149" fmla="*/ 154786 h 4939827"/>
              <a:gd name="connsiteX150" fmla="*/ 6184207 w 12192000"/>
              <a:gd name="connsiteY150" fmla="*/ 132658 h 4939827"/>
              <a:gd name="connsiteX151" fmla="*/ 6415830 w 12192000"/>
              <a:gd name="connsiteY151" fmla="*/ 136006 h 4939827"/>
              <a:gd name="connsiteX152" fmla="*/ 6756965 w 12192000"/>
              <a:gd name="connsiteY152" fmla="*/ 57636 h 4939827"/>
              <a:gd name="connsiteX153" fmla="*/ 6819400 w 12192000"/>
              <a:gd name="connsiteY153" fmla="*/ 30742 h 4939827"/>
              <a:gd name="connsiteX154" fmla="*/ 6986370 w 12192000"/>
              <a:gd name="connsiteY154" fmla="*/ 12659 h 4939827"/>
              <a:gd name="connsiteX155" fmla="*/ 6989536 w 12192000"/>
              <a:gd name="connsiteY155" fmla="*/ 14528 h 4939827"/>
              <a:gd name="connsiteX156" fmla="*/ 7015933 w 12192000"/>
              <a:gd name="connsiteY156" fmla="*/ 9653 h 4939827"/>
              <a:gd name="connsiteX157" fmla="*/ 7020592 w 12192000"/>
              <a:gd name="connsiteY157" fmla="*/ 1651 h 4939827"/>
              <a:gd name="connsiteX158" fmla="*/ 7025905 w 12192000"/>
              <a:gd name="connsiteY158"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281371 w 12192000"/>
              <a:gd name="connsiteY19" fmla="*/ 256875 h 4939827"/>
              <a:gd name="connsiteX20" fmla="*/ 8381609 w 12192000"/>
              <a:gd name="connsiteY20" fmla="*/ 240618 h 4939827"/>
              <a:gd name="connsiteX21" fmla="*/ 8406759 w 12192000"/>
              <a:gd name="connsiteY21" fmla="*/ 232517 h 4939827"/>
              <a:gd name="connsiteX22" fmla="*/ 8426506 w 12192000"/>
              <a:gd name="connsiteY22" fmla="*/ 241842 h 4939827"/>
              <a:gd name="connsiteX23" fmla="*/ 8427949 w 12192000"/>
              <a:gd name="connsiteY23" fmla="*/ 240981 h 4939827"/>
              <a:gd name="connsiteX24" fmla="*/ 8441468 w 12192000"/>
              <a:gd name="connsiteY24" fmla="*/ 241157 h 4939827"/>
              <a:gd name="connsiteX25" fmla="*/ 8565757 w 12192000"/>
              <a:gd name="connsiteY25" fmla="*/ 255317 h 4939827"/>
              <a:gd name="connsiteX26" fmla="*/ 8573171 w 12192000"/>
              <a:gd name="connsiteY26" fmla="*/ 258426 h 4939827"/>
              <a:gd name="connsiteX27" fmla="*/ 8573548 w 12192000"/>
              <a:gd name="connsiteY27" fmla="*/ 258241 h 4939827"/>
              <a:gd name="connsiteX28" fmla="*/ 8622021 w 12192000"/>
              <a:gd name="connsiteY28" fmla="*/ 261028 h 4939827"/>
              <a:gd name="connsiteX29" fmla="*/ 8672650 w 12192000"/>
              <a:gd name="connsiteY29" fmla="*/ 254821 h 4939827"/>
              <a:gd name="connsiteX30" fmla="*/ 8785543 w 12192000"/>
              <a:gd name="connsiteY30" fmla="*/ 263406 h 4939827"/>
              <a:gd name="connsiteX31" fmla="*/ 8830588 w 12192000"/>
              <a:gd name="connsiteY31" fmla="*/ 265483 h 4939827"/>
              <a:gd name="connsiteX32" fmla="*/ 8905142 w 12192000"/>
              <a:gd name="connsiteY32" fmla="*/ 264958 h 4939827"/>
              <a:gd name="connsiteX33" fmla="*/ 8968582 w 12192000"/>
              <a:gd name="connsiteY33" fmla="*/ 262728 h 4939827"/>
              <a:gd name="connsiteX34" fmla="*/ 8972994 w 12192000"/>
              <a:gd name="connsiteY34" fmla="*/ 263284 h 4939827"/>
              <a:gd name="connsiteX35" fmla="*/ 9004605 w 12192000"/>
              <a:gd name="connsiteY35" fmla="*/ 258041 h 4939827"/>
              <a:gd name="connsiteX36" fmla="*/ 9016165 w 12192000"/>
              <a:gd name="connsiteY36" fmla="*/ 261258 h 4939827"/>
              <a:gd name="connsiteX37" fmla="*/ 9043297 w 12192000"/>
              <a:gd name="connsiteY37" fmla="*/ 281547 h 4939827"/>
              <a:gd name="connsiteX38" fmla="*/ 9048315 w 12192000"/>
              <a:gd name="connsiteY38" fmla="*/ 279264 h 4939827"/>
              <a:gd name="connsiteX39" fmla="*/ 9054706 w 12192000"/>
              <a:gd name="connsiteY39" fmla="*/ 278538 h 4939827"/>
              <a:gd name="connsiteX40" fmla="*/ 9070919 w 12192000"/>
              <a:gd name="connsiteY40" fmla="*/ 281810 h 4939827"/>
              <a:gd name="connsiteX41" fmla="*/ 9076813 w 12192000"/>
              <a:gd name="connsiteY41" fmla="*/ 283909 h 4939827"/>
              <a:gd name="connsiteX42" fmla="*/ 9085871 w 12192000"/>
              <a:gd name="connsiteY42" fmla="*/ 285133 h 4939827"/>
              <a:gd name="connsiteX43" fmla="*/ 9086159 w 12192000"/>
              <a:gd name="connsiteY43" fmla="*/ 284887 h 4939827"/>
              <a:gd name="connsiteX44" fmla="*/ 9134606 w 12192000"/>
              <a:gd name="connsiteY44" fmla="*/ 288168 h 4939827"/>
              <a:gd name="connsiteX45" fmla="*/ 9195590 w 12192000"/>
              <a:gd name="connsiteY45" fmla="*/ 279568 h 4939827"/>
              <a:gd name="connsiteX46" fmla="*/ 9219336 w 12192000"/>
              <a:gd name="connsiteY46" fmla="*/ 278133 h 4939827"/>
              <a:gd name="connsiteX47" fmla="*/ 9232362 w 12192000"/>
              <a:gd name="connsiteY47" fmla="*/ 275894 h 4939827"/>
              <a:gd name="connsiteX48" fmla="*/ 9283638 w 12192000"/>
              <a:gd name="connsiteY48" fmla="*/ 299924 h 4939827"/>
              <a:gd name="connsiteX49" fmla="*/ 9371484 w 12192000"/>
              <a:gd name="connsiteY49" fmla="*/ 329634 h 4939827"/>
              <a:gd name="connsiteX50" fmla="*/ 9404829 w 12192000"/>
              <a:gd name="connsiteY50" fmla="*/ 339038 h 4939827"/>
              <a:gd name="connsiteX51" fmla="*/ 9427021 w 12192000"/>
              <a:gd name="connsiteY51" fmla="*/ 358784 h 4939827"/>
              <a:gd name="connsiteX52" fmla="*/ 9670844 w 12192000"/>
              <a:gd name="connsiteY52" fmla="*/ 405128 h 4939827"/>
              <a:gd name="connsiteX53" fmla="*/ 9816083 w 12192000"/>
              <a:gd name="connsiteY53" fmla="*/ 416573 h 4939827"/>
              <a:gd name="connsiteX54" fmla="*/ 9936741 w 12192000"/>
              <a:gd name="connsiteY54" fmla="*/ 437044 h 4939827"/>
              <a:gd name="connsiteX55" fmla="*/ 10050093 w 12192000"/>
              <a:gd name="connsiteY55" fmla="*/ 443783 h 4939827"/>
              <a:gd name="connsiteX56" fmla="*/ 10130090 w 12192000"/>
              <a:gd name="connsiteY56" fmla="*/ 459520 h 4939827"/>
              <a:gd name="connsiteX57" fmla="*/ 10173456 w 12192000"/>
              <a:gd name="connsiteY57" fmla="*/ 457749 h 4939827"/>
              <a:gd name="connsiteX58" fmla="*/ 10218232 w 12192000"/>
              <a:gd name="connsiteY58" fmla="*/ 459820 h 4939827"/>
              <a:gd name="connsiteX59" fmla="*/ 10354176 w 12192000"/>
              <a:gd name="connsiteY59" fmla="*/ 471377 h 4939827"/>
              <a:gd name="connsiteX60" fmla="*/ 10430681 w 12192000"/>
              <a:gd name="connsiteY60" fmla="*/ 481226 h 4939827"/>
              <a:gd name="connsiteX61" fmla="*/ 10478169 w 12192000"/>
              <a:gd name="connsiteY61" fmla="*/ 481774 h 4939827"/>
              <a:gd name="connsiteX62" fmla="*/ 10540907 w 12192000"/>
              <a:gd name="connsiteY62" fmla="*/ 485607 h 4939827"/>
              <a:gd name="connsiteX63" fmla="*/ 10614941 w 12192000"/>
              <a:gd name="connsiteY63" fmla="*/ 487592 h 4939827"/>
              <a:gd name="connsiteX64" fmla="*/ 10674098 w 12192000"/>
              <a:gd name="connsiteY64" fmla="*/ 521656 h 4939827"/>
              <a:gd name="connsiteX65" fmla="*/ 10874834 w 12192000"/>
              <a:gd name="connsiteY65" fmla="*/ 574867 h 4939827"/>
              <a:gd name="connsiteX66" fmla="*/ 10944981 w 12192000"/>
              <a:gd name="connsiteY66" fmla="*/ 615042 h 4939827"/>
              <a:gd name="connsiteX67" fmla="*/ 11006376 w 12192000"/>
              <a:gd name="connsiteY67" fmla="*/ 645957 h 4939827"/>
              <a:gd name="connsiteX68" fmla="*/ 11076308 w 12192000"/>
              <a:gd name="connsiteY68" fmla="*/ 675698 h 4939827"/>
              <a:gd name="connsiteX69" fmla="*/ 11148789 w 12192000"/>
              <a:gd name="connsiteY69" fmla="*/ 685041 h 4939827"/>
              <a:gd name="connsiteX70" fmla="*/ 11249129 w 12192000"/>
              <a:gd name="connsiteY70" fmla="*/ 684218 h 4939827"/>
              <a:gd name="connsiteX71" fmla="*/ 11299915 w 12192000"/>
              <a:gd name="connsiteY71" fmla="*/ 692177 h 4939827"/>
              <a:gd name="connsiteX72" fmla="*/ 11386973 w 12192000"/>
              <a:gd name="connsiteY72" fmla="*/ 708209 h 4939827"/>
              <a:gd name="connsiteX73" fmla="*/ 11500105 w 12192000"/>
              <a:gd name="connsiteY73" fmla="*/ 735014 h 4939827"/>
              <a:gd name="connsiteX74" fmla="*/ 11621735 w 12192000"/>
              <a:gd name="connsiteY74" fmla="*/ 789584 h 4939827"/>
              <a:gd name="connsiteX75" fmla="*/ 11691200 w 12192000"/>
              <a:gd name="connsiteY75" fmla="*/ 867902 h 4939827"/>
              <a:gd name="connsiteX76" fmla="*/ 11819427 w 12192000"/>
              <a:gd name="connsiteY76" fmla="*/ 911634 h 4939827"/>
              <a:gd name="connsiteX77" fmla="*/ 11969720 w 12192000"/>
              <a:gd name="connsiteY77" fmla="*/ 964737 h 4939827"/>
              <a:gd name="connsiteX78" fmla="*/ 12055766 w 12192000"/>
              <a:gd name="connsiteY78" fmla="*/ 991268 h 4939827"/>
              <a:gd name="connsiteX79" fmla="*/ 12171539 w 12192000"/>
              <a:gd name="connsiteY79" fmla="*/ 995427 h 4939827"/>
              <a:gd name="connsiteX80" fmla="*/ 12187831 w 12192000"/>
              <a:gd name="connsiteY80" fmla="*/ 996580 h 4939827"/>
              <a:gd name="connsiteX81" fmla="*/ 12192000 w 12192000"/>
              <a:gd name="connsiteY81" fmla="*/ 996726 h 4939827"/>
              <a:gd name="connsiteX82" fmla="*/ 12192000 w 12192000"/>
              <a:gd name="connsiteY82" fmla="*/ 4939827 h 4939827"/>
              <a:gd name="connsiteX83" fmla="*/ 0 w 12192000"/>
              <a:gd name="connsiteY83" fmla="*/ 4939827 h 4939827"/>
              <a:gd name="connsiteX84" fmla="*/ 0 w 12192000"/>
              <a:gd name="connsiteY84" fmla="*/ 512043 h 4939827"/>
              <a:gd name="connsiteX85" fmla="*/ 7381 w 12192000"/>
              <a:gd name="connsiteY85" fmla="*/ 512580 h 4939827"/>
              <a:gd name="connsiteX86" fmla="*/ 100029 w 12192000"/>
              <a:gd name="connsiteY86" fmla="*/ 504758 h 4939827"/>
              <a:gd name="connsiteX87" fmla="*/ 155244 w 12192000"/>
              <a:gd name="connsiteY87" fmla="*/ 525130 h 4939827"/>
              <a:gd name="connsiteX88" fmla="*/ 254366 w 12192000"/>
              <a:gd name="connsiteY88" fmla="*/ 534449 h 4939827"/>
              <a:gd name="connsiteX89" fmla="*/ 447292 w 12192000"/>
              <a:gd name="connsiteY89" fmla="*/ 542725 h 4939827"/>
              <a:gd name="connsiteX90" fmla="*/ 628105 w 12192000"/>
              <a:gd name="connsiteY90" fmla="*/ 547853 h 4939827"/>
              <a:gd name="connsiteX91" fmla="*/ 783146 w 12192000"/>
              <a:gd name="connsiteY91" fmla="*/ 591799 h 4939827"/>
              <a:gd name="connsiteX92" fmla="*/ 1043676 w 12192000"/>
              <a:gd name="connsiteY92" fmla="*/ 591887 h 4939827"/>
              <a:gd name="connsiteX93" fmla="*/ 1281816 w 12192000"/>
              <a:gd name="connsiteY93" fmla="*/ 520946 h 4939827"/>
              <a:gd name="connsiteX94" fmla="*/ 1486347 w 12192000"/>
              <a:gd name="connsiteY94" fmla="*/ 487310 h 4939827"/>
              <a:gd name="connsiteX95" fmla="*/ 1568079 w 12192000"/>
              <a:gd name="connsiteY95" fmla="*/ 462531 h 4939827"/>
              <a:gd name="connsiteX96" fmla="*/ 1622516 w 12192000"/>
              <a:gd name="connsiteY96" fmla="*/ 466058 h 4939827"/>
              <a:gd name="connsiteX97" fmla="*/ 1655457 w 12192000"/>
              <a:gd name="connsiteY97" fmla="*/ 465359 h 4939827"/>
              <a:gd name="connsiteX98" fmla="*/ 1717454 w 12192000"/>
              <a:gd name="connsiteY98" fmla="*/ 417203 h 4939827"/>
              <a:gd name="connsiteX99" fmla="*/ 1913794 w 12192000"/>
              <a:gd name="connsiteY99" fmla="*/ 365255 h 4939827"/>
              <a:gd name="connsiteX100" fmla="*/ 2129762 w 12192000"/>
              <a:gd name="connsiteY100" fmla="*/ 367832 h 4939827"/>
              <a:gd name="connsiteX101" fmla="*/ 2376970 w 12192000"/>
              <a:gd name="connsiteY101" fmla="*/ 350129 h 4939827"/>
              <a:gd name="connsiteX102" fmla="*/ 2480155 w 12192000"/>
              <a:gd name="connsiteY102" fmla="*/ 359227 h 4939827"/>
              <a:gd name="connsiteX103" fmla="*/ 2586782 w 12192000"/>
              <a:gd name="connsiteY103" fmla="*/ 339352 h 4939827"/>
              <a:gd name="connsiteX104" fmla="*/ 2679617 w 12192000"/>
              <a:gd name="connsiteY104" fmla="*/ 305383 h 4939827"/>
              <a:gd name="connsiteX105" fmla="*/ 2788947 w 12192000"/>
              <a:gd name="connsiteY105" fmla="*/ 250375 h 4939827"/>
              <a:gd name="connsiteX106" fmla="*/ 2965530 w 12192000"/>
              <a:gd name="connsiteY106" fmla="*/ 245958 h 4939827"/>
              <a:gd name="connsiteX107" fmla="*/ 3103677 w 12192000"/>
              <a:gd name="connsiteY107" fmla="*/ 209527 h 4939827"/>
              <a:gd name="connsiteX108" fmla="*/ 3126759 w 12192000"/>
              <a:gd name="connsiteY108" fmla="*/ 211226 h 4939827"/>
              <a:gd name="connsiteX109" fmla="*/ 3164020 w 12192000"/>
              <a:gd name="connsiteY109" fmla="*/ 212779 h 4939827"/>
              <a:gd name="connsiteX110" fmla="*/ 3285019 w 12192000"/>
              <a:gd name="connsiteY110" fmla="*/ 220535 h 4939827"/>
              <a:gd name="connsiteX111" fmla="*/ 3365154 w 12192000"/>
              <a:gd name="connsiteY111" fmla="*/ 226416 h 4939827"/>
              <a:gd name="connsiteX112" fmla="*/ 3367507 w 12192000"/>
              <a:gd name="connsiteY112" fmla="*/ 225416 h 4939827"/>
              <a:gd name="connsiteX113" fmla="*/ 3387567 w 12192000"/>
              <a:gd name="connsiteY113" fmla="*/ 227103 h 4939827"/>
              <a:gd name="connsiteX114" fmla="*/ 3498001 w 12192000"/>
              <a:gd name="connsiteY114" fmla="*/ 231941 h 4939827"/>
              <a:gd name="connsiteX115" fmla="*/ 3561557 w 12192000"/>
              <a:gd name="connsiteY115" fmla="*/ 228095 h 4939827"/>
              <a:gd name="connsiteX116" fmla="*/ 3611920 w 12192000"/>
              <a:gd name="connsiteY116" fmla="*/ 218094 h 4939827"/>
              <a:gd name="connsiteX117" fmla="*/ 3620528 w 12192000"/>
              <a:gd name="connsiteY117" fmla="*/ 218788 h 4939827"/>
              <a:gd name="connsiteX118" fmla="*/ 3620766 w 12192000"/>
              <a:gd name="connsiteY118" fmla="*/ 218511 h 4939827"/>
              <a:gd name="connsiteX119" fmla="*/ 3629977 w 12192000"/>
              <a:gd name="connsiteY119" fmla="*/ 218664 h 4939827"/>
              <a:gd name="connsiteX120" fmla="*/ 3636217 w 12192000"/>
              <a:gd name="connsiteY120" fmla="*/ 220048 h 4939827"/>
              <a:gd name="connsiteX121" fmla="*/ 3709484 w 12192000"/>
              <a:gd name="connsiteY121" fmla="*/ 186927 h 4939827"/>
              <a:gd name="connsiteX122" fmla="*/ 3761342 w 12192000"/>
              <a:gd name="connsiteY122" fmla="*/ 177474 h 4939827"/>
              <a:gd name="connsiteX123" fmla="*/ 3799748 w 12192000"/>
              <a:gd name="connsiteY123" fmla="*/ 167154 h 4939827"/>
              <a:gd name="connsiteX124" fmla="*/ 3922756 w 12192000"/>
              <a:gd name="connsiteY124" fmla="*/ 194044 h 4939827"/>
              <a:gd name="connsiteX125" fmla="*/ 4028476 w 12192000"/>
              <a:gd name="connsiteY125" fmla="*/ 223679 h 4939827"/>
              <a:gd name="connsiteX126" fmla="*/ 4191582 w 12192000"/>
              <a:gd name="connsiteY126" fmla="*/ 238952 h 4939827"/>
              <a:gd name="connsiteX127" fmla="*/ 4251024 w 12192000"/>
              <a:gd name="connsiteY127" fmla="*/ 240874 h 4939827"/>
              <a:gd name="connsiteX128" fmla="*/ 4355275 w 12192000"/>
              <a:gd name="connsiteY128" fmla="*/ 260205 h 4939827"/>
              <a:gd name="connsiteX129" fmla="*/ 4423807 w 12192000"/>
              <a:gd name="connsiteY129" fmla="*/ 270366 h 4939827"/>
              <a:gd name="connsiteX130" fmla="*/ 4558432 w 12192000"/>
              <a:gd name="connsiteY130" fmla="*/ 269194 h 4939827"/>
              <a:gd name="connsiteX131" fmla="*/ 4635061 w 12192000"/>
              <a:gd name="connsiteY131" fmla="*/ 280682 h 4939827"/>
              <a:gd name="connsiteX132" fmla="*/ 4807427 w 12192000"/>
              <a:gd name="connsiteY132" fmla="*/ 276835 h 4939827"/>
              <a:gd name="connsiteX133" fmla="*/ 5028933 w 12192000"/>
              <a:gd name="connsiteY133" fmla="*/ 183887 h 4939827"/>
              <a:gd name="connsiteX134" fmla="*/ 5093642 w 12192000"/>
              <a:gd name="connsiteY134" fmla="*/ 177214 h 4939827"/>
              <a:gd name="connsiteX135" fmla="*/ 5102642 w 12192000"/>
              <a:gd name="connsiteY135" fmla="*/ 186816 h 4939827"/>
              <a:gd name="connsiteX136" fmla="*/ 5193590 w 12192000"/>
              <a:gd name="connsiteY136" fmla="*/ 156458 h 4939827"/>
              <a:gd name="connsiteX137" fmla="*/ 5323922 w 12192000"/>
              <a:gd name="connsiteY137" fmla="*/ 146332 h 4939827"/>
              <a:gd name="connsiteX138" fmla="*/ 5421860 w 12192000"/>
              <a:gd name="connsiteY138" fmla="*/ 167298 h 4939827"/>
              <a:gd name="connsiteX139" fmla="*/ 5476948 w 12192000"/>
              <a:gd name="connsiteY139" fmla="*/ 173249 h 4939827"/>
              <a:gd name="connsiteX140" fmla="*/ 5516842 w 12192000"/>
              <a:gd name="connsiteY140" fmla="*/ 184018 h 4939827"/>
              <a:gd name="connsiteX141" fmla="*/ 5619415 w 12192000"/>
              <a:gd name="connsiteY141" fmla="*/ 176781 h 4939827"/>
              <a:gd name="connsiteX142" fmla="*/ 5789867 w 12192000"/>
              <a:gd name="connsiteY142" fmla="*/ 150304 h 4939827"/>
              <a:gd name="connsiteX143" fmla="*/ 5825953 w 12192000"/>
              <a:gd name="connsiteY143" fmla="*/ 147907 h 4939827"/>
              <a:gd name="connsiteX144" fmla="*/ 5856168 w 12192000"/>
              <a:gd name="connsiteY144" fmla="*/ 158719 h 4939827"/>
              <a:gd name="connsiteX145" fmla="*/ 5862476 w 12192000"/>
              <a:gd name="connsiteY145" fmla="*/ 172447 h 4939827"/>
              <a:gd name="connsiteX146" fmla="*/ 5882195 w 12192000"/>
              <a:gd name="connsiteY146" fmla="*/ 173195 h 4939827"/>
              <a:gd name="connsiteX147" fmla="*/ 5952585 w 12192000"/>
              <a:gd name="connsiteY147" fmla="*/ 161012 h 4939827"/>
              <a:gd name="connsiteX148" fmla="*/ 6001964 w 12192000"/>
              <a:gd name="connsiteY148" fmla="*/ 154786 h 4939827"/>
              <a:gd name="connsiteX149" fmla="*/ 6184207 w 12192000"/>
              <a:gd name="connsiteY149" fmla="*/ 132658 h 4939827"/>
              <a:gd name="connsiteX150" fmla="*/ 6415830 w 12192000"/>
              <a:gd name="connsiteY150" fmla="*/ 136006 h 4939827"/>
              <a:gd name="connsiteX151" fmla="*/ 6756965 w 12192000"/>
              <a:gd name="connsiteY151" fmla="*/ 57636 h 4939827"/>
              <a:gd name="connsiteX152" fmla="*/ 6819400 w 12192000"/>
              <a:gd name="connsiteY152" fmla="*/ 30742 h 4939827"/>
              <a:gd name="connsiteX153" fmla="*/ 6986370 w 12192000"/>
              <a:gd name="connsiteY153" fmla="*/ 12659 h 4939827"/>
              <a:gd name="connsiteX154" fmla="*/ 6989536 w 12192000"/>
              <a:gd name="connsiteY154" fmla="*/ 14528 h 4939827"/>
              <a:gd name="connsiteX155" fmla="*/ 7015933 w 12192000"/>
              <a:gd name="connsiteY155" fmla="*/ 9653 h 4939827"/>
              <a:gd name="connsiteX156" fmla="*/ 7020592 w 12192000"/>
              <a:gd name="connsiteY156" fmla="*/ 1651 h 4939827"/>
              <a:gd name="connsiteX157" fmla="*/ 7025905 w 12192000"/>
              <a:gd name="connsiteY157"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58681 w 12192000"/>
              <a:gd name="connsiteY16" fmla="*/ 219431 h 4939827"/>
              <a:gd name="connsiteX17" fmla="*/ 8126175 w 12192000"/>
              <a:gd name="connsiteY17" fmla="*/ 240005 h 4939827"/>
              <a:gd name="connsiteX18" fmla="*/ 8281371 w 12192000"/>
              <a:gd name="connsiteY18" fmla="*/ 256875 h 4939827"/>
              <a:gd name="connsiteX19" fmla="*/ 8381609 w 12192000"/>
              <a:gd name="connsiteY19" fmla="*/ 240618 h 4939827"/>
              <a:gd name="connsiteX20" fmla="*/ 8406759 w 12192000"/>
              <a:gd name="connsiteY20" fmla="*/ 232517 h 4939827"/>
              <a:gd name="connsiteX21" fmla="*/ 8426506 w 12192000"/>
              <a:gd name="connsiteY21" fmla="*/ 241842 h 4939827"/>
              <a:gd name="connsiteX22" fmla="*/ 8427949 w 12192000"/>
              <a:gd name="connsiteY22" fmla="*/ 240981 h 4939827"/>
              <a:gd name="connsiteX23" fmla="*/ 8441468 w 12192000"/>
              <a:gd name="connsiteY23" fmla="*/ 241157 h 4939827"/>
              <a:gd name="connsiteX24" fmla="*/ 8565757 w 12192000"/>
              <a:gd name="connsiteY24" fmla="*/ 255317 h 4939827"/>
              <a:gd name="connsiteX25" fmla="*/ 8573171 w 12192000"/>
              <a:gd name="connsiteY25" fmla="*/ 258426 h 4939827"/>
              <a:gd name="connsiteX26" fmla="*/ 8573548 w 12192000"/>
              <a:gd name="connsiteY26" fmla="*/ 258241 h 4939827"/>
              <a:gd name="connsiteX27" fmla="*/ 8622021 w 12192000"/>
              <a:gd name="connsiteY27" fmla="*/ 261028 h 4939827"/>
              <a:gd name="connsiteX28" fmla="*/ 8672650 w 12192000"/>
              <a:gd name="connsiteY28" fmla="*/ 254821 h 4939827"/>
              <a:gd name="connsiteX29" fmla="*/ 8785543 w 12192000"/>
              <a:gd name="connsiteY29" fmla="*/ 263406 h 4939827"/>
              <a:gd name="connsiteX30" fmla="*/ 8830588 w 12192000"/>
              <a:gd name="connsiteY30" fmla="*/ 265483 h 4939827"/>
              <a:gd name="connsiteX31" fmla="*/ 8905142 w 12192000"/>
              <a:gd name="connsiteY31" fmla="*/ 264958 h 4939827"/>
              <a:gd name="connsiteX32" fmla="*/ 8968582 w 12192000"/>
              <a:gd name="connsiteY32" fmla="*/ 262728 h 4939827"/>
              <a:gd name="connsiteX33" fmla="*/ 8972994 w 12192000"/>
              <a:gd name="connsiteY33" fmla="*/ 263284 h 4939827"/>
              <a:gd name="connsiteX34" fmla="*/ 9004605 w 12192000"/>
              <a:gd name="connsiteY34" fmla="*/ 258041 h 4939827"/>
              <a:gd name="connsiteX35" fmla="*/ 9016165 w 12192000"/>
              <a:gd name="connsiteY35" fmla="*/ 261258 h 4939827"/>
              <a:gd name="connsiteX36" fmla="*/ 9043297 w 12192000"/>
              <a:gd name="connsiteY36" fmla="*/ 281547 h 4939827"/>
              <a:gd name="connsiteX37" fmla="*/ 9048315 w 12192000"/>
              <a:gd name="connsiteY37" fmla="*/ 279264 h 4939827"/>
              <a:gd name="connsiteX38" fmla="*/ 9054706 w 12192000"/>
              <a:gd name="connsiteY38" fmla="*/ 278538 h 4939827"/>
              <a:gd name="connsiteX39" fmla="*/ 9070919 w 12192000"/>
              <a:gd name="connsiteY39" fmla="*/ 281810 h 4939827"/>
              <a:gd name="connsiteX40" fmla="*/ 9076813 w 12192000"/>
              <a:gd name="connsiteY40" fmla="*/ 283909 h 4939827"/>
              <a:gd name="connsiteX41" fmla="*/ 9085871 w 12192000"/>
              <a:gd name="connsiteY41" fmla="*/ 285133 h 4939827"/>
              <a:gd name="connsiteX42" fmla="*/ 9086159 w 12192000"/>
              <a:gd name="connsiteY42" fmla="*/ 284887 h 4939827"/>
              <a:gd name="connsiteX43" fmla="*/ 9134606 w 12192000"/>
              <a:gd name="connsiteY43" fmla="*/ 288168 h 4939827"/>
              <a:gd name="connsiteX44" fmla="*/ 9195590 w 12192000"/>
              <a:gd name="connsiteY44" fmla="*/ 279568 h 4939827"/>
              <a:gd name="connsiteX45" fmla="*/ 9219336 w 12192000"/>
              <a:gd name="connsiteY45" fmla="*/ 278133 h 4939827"/>
              <a:gd name="connsiteX46" fmla="*/ 9232362 w 12192000"/>
              <a:gd name="connsiteY46" fmla="*/ 275894 h 4939827"/>
              <a:gd name="connsiteX47" fmla="*/ 9283638 w 12192000"/>
              <a:gd name="connsiteY47" fmla="*/ 299924 h 4939827"/>
              <a:gd name="connsiteX48" fmla="*/ 9371484 w 12192000"/>
              <a:gd name="connsiteY48" fmla="*/ 329634 h 4939827"/>
              <a:gd name="connsiteX49" fmla="*/ 9404829 w 12192000"/>
              <a:gd name="connsiteY49" fmla="*/ 339038 h 4939827"/>
              <a:gd name="connsiteX50" fmla="*/ 9427021 w 12192000"/>
              <a:gd name="connsiteY50" fmla="*/ 358784 h 4939827"/>
              <a:gd name="connsiteX51" fmla="*/ 9670844 w 12192000"/>
              <a:gd name="connsiteY51" fmla="*/ 405128 h 4939827"/>
              <a:gd name="connsiteX52" fmla="*/ 9816083 w 12192000"/>
              <a:gd name="connsiteY52" fmla="*/ 416573 h 4939827"/>
              <a:gd name="connsiteX53" fmla="*/ 9936741 w 12192000"/>
              <a:gd name="connsiteY53" fmla="*/ 437044 h 4939827"/>
              <a:gd name="connsiteX54" fmla="*/ 10050093 w 12192000"/>
              <a:gd name="connsiteY54" fmla="*/ 443783 h 4939827"/>
              <a:gd name="connsiteX55" fmla="*/ 10130090 w 12192000"/>
              <a:gd name="connsiteY55" fmla="*/ 459520 h 4939827"/>
              <a:gd name="connsiteX56" fmla="*/ 10173456 w 12192000"/>
              <a:gd name="connsiteY56" fmla="*/ 457749 h 4939827"/>
              <a:gd name="connsiteX57" fmla="*/ 10218232 w 12192000"/>
              <a:gd name="connsiteY57" fmla="*/ 459820 h 4939827"/>
              <a:gd name="connsiteX58" fmla="*/ 10354176 w 12192000"/>
              <a:gd name="connsiteY58" fmla="*/ 471377 h 4939827"/>
              <a:gd name="connsiteX59" fmla="*/ 10430681 w 12192000"/>
              <a:gd name="connsiteY59" fmla="*/ 481226 h 4939827"/>
              <a:gd name="connsiteX60" fmla="*/ 10478169 w 12192000"/>
              <a:gd name="connsiteY60" fmla="*/ 481774 h 4939827"/>
              <a:gd name="connsiteX61" fmla="*/ 10540907 w 12192000"/>
              <a:gd name="connsiteY61" fmla="*/ 485607 h 4939827"/>
              <a:gd name="connsiteX62" fmla="*/ 10614941 w 12192000"/>
              <a:gd name="connsiteY62" fmla="*/ 487592 h 4939827"/>
              <a:gd name="connsiteX63" fmla="*/ 10674098 w 12192000"/>
              <a:gd name="connsiteY63" fmla="*/ 521656 h 4939827"/>
              <a:gd name="connsiteX64" fmla="*/ 10874834 w 12192000"/>
              <a:gd name="connsiteY64" fmla="*/ 574867 h 4939827"/>
              <a:gd name="connsiteX65" fmla="*/ 10944981 w 12192000"/>
              <a:gd name="connsiteY65" fmla="*/ 615042 h 4939827"/>
              <a:gd name="connsiteX66" fmla="*/ 11006376 w 12192000"/>
              <a:gd name="connsiteY66" fmla="*/ 645957 h 4939827"/>
              <a:gd name="connsiteX67" fmla="*/ 11076308 w 12192000"/>
              <a:gd name="connsiteY67" fmla="*/ 675698 h 4939827"/>
              <a:gd name="connsiteX68" fmla="*/ 11148789 w 12192000"/>
              <a:gd name="connsiteY68" fmla="*/ 685041 h 4939827"/>
              <a:gd name="connsiteX69" fmla="*/ 11249129 w 12192000"/>
              <a:gd name="connsiteY69" fmla="*/ 684218 h 4939827"/>
              <a:gd name="connsiteX70" fmla="*/ 11299915 w 12192000"/>
              <a:gd name="connsiteY70" fmla="*/ 692177 h 4939827"/>
              <a:gd name="connsiteX71" fmla="*/ 11386973 w 12192000"/>
              <a:gd name="connsiteY71" fmla="*/ 708209 h 4939827"/>
              <a:gd name="connsiteX72" fmla="*/ 11500105 w 12192000"/>
              <a:gd name="connsiteY72" fmla="*/ 735014 h 4939827"/>
              <a:gd name="connsiteX73" fmla="*/ 11621735 w 12192000"/>
              <a:gd name="connsiteY73" fmla="*/ 789584 h 4939827"/>
              <a:gd name="connsiteX74" fmla="*/ 11691200 w 12192000"/>
              <a:gd name="connsiteY74" fmla="*/ 867902 h 4939827"/>
              <a:gd name="connsiteX75" fmla="*/ 11819427 w 12192000"/>
              <a:gd name="connsiteY75" fmla="*/ 911634 h 4939827"/>
              <a:gd name="connsiteX76" fmla="*/ 11969720 w 12192000"/>
              <a:gd name="connsiteY76" fmla="*/ 964737 h 4939827"/>
              <a:gd name="connsiteX77" fmla="*/ 12055766 w 12192000"/>
              <a:gd name="connsiteY77" fmla="*/ 991268 h 4939827"/>
              <a:gd name="connsiteX78" fmla="*/ 12171539 w 12192000"/>
              <a:gd name="connsiteY78" fmla="*/ 995427 h 4939827"/>
              <a:gd name="connsiteX79" fmla="*/ 12187831 w 12192000"/>
              <a:gd name="connsiteY79" fmla="*/ 996580 h 4939827"/>
              <a:gd name="connsiteX80" fmla="*/ 12192000 w 12192000"/>
              <a:gd name="connsiteY80" fmla="*/ 996726 h 4939827"/>
              <a:gd name="connsiteX81" fmla="*/ 12192000 w 12192000"/>
              <a:gd name="connsiteY81" fmla="*/ 4939827 h 4939827"/>
              <a:gd name="connsiteX82" fmla="*/ 0 w 12192000"/>
              <a:gd name="connsiteY82" fmla="*/ 4939827 h 4939827"/>
              <a:gd name="connsiteX83" fmla="*/ 0 w 12192000"/>
              <a:gd name="connsiteY83" fmla="*/ 512043 h 4939827"/>
              <a:gd name="connsiteX84" fmla="*/ 7381 w 12192000"/>
              <a:gd name="connsiteY84" fmla="*/ 512580 h 4939827"/>
              <a:gd name="connsiteX85" fmla="*/ 100029 w 12192000"/>
              <a:gd name="connsiteY85" fmla="*/ 504758 h 4939827"/>
              <a:gd name="connsiteX86" fmla="*/ 155244 w 12192000"/>
              <a:gd name="connsiteY86" fmla="*/ 525130 h 4939827"/>
              <a:gd name="connsiteX87" fmla="*/ 254366 w 12192000"/>
              <a:gd name="connsiteY87" fmla="*/ 534449 h 4939827"/>
              <a:gd name="connsiteX88" fmla="*/ 447292 w 12192000"/>
              <a:gd name="connsiteY88" fmla="*/ 542725 h 4939827"/>
              <a:gd name="connsiteX89" fmla="*/ 628105 w 12192000"/>
              <a:gd name="connsiteY89" fmla="*/ 547853 h 4939827"/>
              <a:gd name="connsiteX90" fmla="*/ 783146 w 12192000"/>
              <a:gd name="connsiteY90" fmla="*/ 591799 h 4939827"/>
              <a:gd name="connsiteX91" fmla="*/ 1043676 w 12192000"/>
              <a:gd name="connsiteY91" fmla="*/ 591887 h 4939827"/>
              <a:gd name="connsiteX92" fmla="*/ 1281816 w 12192000"/>
              <a:gd name="connsiteY92" fmla="*/ 520946 h 4939827"/>
              <a:gd name="connsiteX93" fmla="*/ 1486347 w 12192000"/>
              <a:gd name="connsiteY93" fmla="*/ 487310 h 4939827"/>
              <a:gd name="connsiteX94" fmla="*/ 1568079 w 12192000"/>
              <a:gd name="connsiteY94" fmla="*/ 462531 h 4939827"/>
              <a:gd name="connsiteX95" fmla="*/ 1622516 w 12192000"/>
              <a:gd name="connsiteY95" fmla="*/ 466058 h 4939827"/>
              <a:gd name="connsiteX96" fmla="*/ 1655457 w 12192000"/>
              <a:gd name="connsiteY96" fmla="*/ 465359 h 4939827"/>
              <a:gd name="connsiteX97" fmla="*/ 1717454 w 12192000"/>
              <a:gd name="connsiteY97" fmla="*/ 417203 h 4939827"/>
              <a:gd name="connsiteX98" fmla="*/ 1913794 w 12192000"/>
              <a:gd name="connsiteY98" fmla="*/ 365255 h 4939827"/>
              <a:gd name="connsiteX99" fmla="*/ 2129762 w 12192000"/>
              <a:gd name="connsiteY99" fmla="*/ 367832 h 4939827"/>
              <a:gd name="connsiteX100" fmla="*/ 2376970 w 12192000"/>
              <a:gd name="connsiteY100" fmla="*/ 350129 h 4939827"/>
              <a:gd name="connsiteX101" fmla="*/ 2480155 w 12192000"/>
              <a:gd name="connsiteY101" fmla="*/ 359227 h 4939827"/>
              <a:gd name="connsiteX102" fmla="*/ 2586782 w 12192000"/>
              <a:gd name="connsiteY102" fmla="*/ 339352 h 4939827"/>
              <a:gd name="connsiteX103" fmla="*/ 2679617 w 12192000"/>
              <a:gd name="connsiteY103" fmla="*/ 305383 h 4939827"/>
              <a:gd name="connsiteX104" fmla="*/ 2788947 w 12192000"/>
              <a:gd name="connsiteY104" fmla="*/ 250375 h 4939827"/>
              <a:gd name="connsiteX105" fmla="*/ 2965530 w 12192000"/>
              <a:gd name="connsiteY105" fmla="*/ 245958 h 4939827"/>
              <a:gd name="connsiteX106" fmla="*/ 3103677 w 12192000"/>
              <a:gd name="connsiteY106" fmla="*/ 209527 h 4939827"/>
              <a:gd name="connsiteX107" fmla="*/ 3126759 w 12192000"/>
              <a:gd name="connsiteY107" fmla="*/ 211226 h 4939827"/>
              <a:gd name="connsiteX108" fmla="*/ 3164020 w 12192000"/>
              <a:gd name="connsiteY108" fmla="*/ 212779 h 4939827"/>
              <a:gd name="connsiteX109" fmla="*/ 3285019 w 12192000"/>
              <a:gd name="connsiteY109" fmla="*/ 220535 h 4939827"/>
              <a:gd name="connsiteX110" fmla="*/ 3365154 w 12192000"/>
              <a:gd name="connsiteY110" fmla="*/ 226416 h 4939827"/>
              <a:gd name="connsiteX111" fmla="*/ 3367507 w 12192000"/>
              <a:gd name="connsiteY111" fmla="*/ 225416 h 4939827"/>
              <a:gd name="connsiteX112" fmla="*/ 3387567 w 12192000"/>
              <a:gd name="connsiteY112" fmla="*/ 227103 h 4939827"/>
              <a:gd name="connsiteX113" fmla="*/ 3498001 w 12192000"/>
              <a:gd name="connsiteY113" fmla="*/ 231941 h 4939827"/>
              <a:gd name="connsiteX114" fmla="*/ 3561557 w 12192000"/>
              <a:gd name="connsiteY114" fmla="*/ 228095 h 4939827"/>
              <a:gd name="connsiteX115" fmla="*/ 3611920 w 12192000"/>
              <a:gd name="connsiteY115" fmla="*/ 218094 h 4939827"/>
              <a:gd name="connsiteX116" fmla="*/ 3620528 w 12192000"/>
              <a:gd name="connsiteY116" fmla="*/ 218788 h 4939827"/>
              <a:gd name="connsiteX117" fmla="*/ 3620766 w 12192000"/>
              <a:gd name="connsiteY117" fmla="*/ 218511 h 4939827"/>
              <a:gd name="connsiteX118" fmla="*/ 3629977 w 12192000"/>
              <a:gd name="connsiteY118" fmla="*/ 218664 h 4939827"/>
              <a:gd name="connsiteX119" fmla="*/ 3636217 w 12192000"/>
              <a:gd name="connsiteY119" fmla="*/ 220048 h 4939827"/>
              <a:gd name="connsiteX120" fmla="*/ 3709484 w 12192000"/>
              <a:gd name="connsiteY120" fmla="*/ 186927 h 4939827"/>
              <a:gd name="connsiteX121" fmla="*/ 3761342 w 12192000"/>
              <a:gd name="connsiteY121" fmla="*/ 177474 h 4939827"/>
              <a:gd name="connsiteX122" fmla="*/ 3799748 w 12192000"/>
              <a:gd name="connsiteY122" fmla="*/ 167154 h 4939827"/>
              <a:gd name="connsiteX123" fmla="*/ 3922756 w 12192000"/>
              <a:gd name="connsiteY123" fmla="*/ 194044 h 4939827"/>
              <a:gd name="connsiteX124" fmla="*/ 4028476 w 12192000"/>
              <a:gd name="connsiteY124" fmla="*/ 223679 h 4939827"/>
              <a:gd name="connsiteX125" fmla="*/ 4191582 w 12192000"/>
              <a:gd name="connsiteY125" fmla="*/ 238952 h 4939827"/>
              <a:gd name="connsiteX126" fmla="*/ 4251024 w 12192000"/>
              <a:gd name="connsiteY126" fmla="*/ 240874 h 4939827"/>
              <a:gd name="connsiteX127" fmla="*/ 4355275 w 12192000"/>
              <a:gd name="connsiteY127" fmla="*/ 260205 h 4939827"/>
              <a:gd name="connsiteX128" fmla="*/ 4423807 w 12192000"/>
              <a:gd name="connsiteY128" fmla="*/ 270366 h 4939827"/>
              <a:gd name="connsiteX129" fmla="*/ 4558432 w 12192000"/>
              <a:gd name="connsiteY129" fmla="*/ 269194 h 4939827"/>
              <a:gd name="connsiteX130" fmla="*/ 4635061 w 12192000"/>
              <a:gd name="connsiteY130" fmla="*/ 280682 h 4939827"/>
              <a:gd name="connsiteX131" fmla="*/ 4807427 w 12192000"/>
              <a:gd name="connsiteY131" fmla="*/ 276835 h 4939827"/>
              <a:gd name="connsiteX132" fmla="*/ 5028933 w 12192000"/>
              <a:gd name="connsiteY132" fmla="*/ 183887 h 4939827"/>
              <a:gd name="connsiteX133" fmla="*/ 5093642 w 12192000"/>
              <a:gd name="connsiteY133" fmla="*/ 177214 h 4939827"/>
              <a:gd name="connsiteX134" fmla="*/ 5102642 w 12192000"/>
              <a:gd name="connsiteY134" fmla="*/ 186816 h 4939827"/>
              <a:gd name="connsiteX135" fmla="*/ 5193590 w 12192000"/>
              <a:gd name="connsiteY135" fmla="*/ 156458 h 4939827"/>
              <a:gd name="connsiteX136" fmla="*/ 5323922 w 12192000"/>
              <a:gd name="connsiteY136" fmla="*/ 146332 h 4939827"/>
              <a:gd name="connsiteX137" fmla="*/ 5421860 w 12192000"/>
              <a:gd name="connsiteY137" fmla="*/ 167298 h 4939827"/>
              <a:gd name="connsiteX138" fmla="*/ 5476948 w 12192000"/>
              <a:gd name="connsiteY138" fmla="*/ 173249 h 4939827"/>
              <a:gd name="connsiteX139" fmla="*/ 5516842 w 12192000"/>
              <a:gd name="connsiteY139" fmla="*/ 184018 h 4939827"/>
              <a:gd name="connsiteX140" fmla="*/ 5619415 w 12192000"/>
              <a:gd name="connsiteY140" fmla="*/ 176781 h 4939827"/>
              <a:gd name="connsiteX141" fmla="*/ 5789867 w 12192000"/>
              <a:gd name="connsiteY141" fmla="*/ 150304 h 4939827"/>
              <a:gd name="connsiteX142" fmla="*/ 5825953 w 12192000"/>
              <a:gd name="connsiteY142" fmla="*/ 147907 h 4939827"/>
              <a:gd name="connsiteX143" fmla="*/ 5856168 w 12192000"/>
              <a:gd name="connsiteY143" fmla="*/ 158719 h 4939827"/>
              <a:gd name="connsiteX144" fmla="*/ 5862476 w 12192000"/>
              <a:gd name="connsiteY144" fmla="*/ 172447 h 4939827"/>
              <a:gd name="connsiteX145" fmla="*/ 5882195 w 12192000"/>
              <a:gd name="connsiteY145" fmla="*/ 173195 h 4939827"/>
              <a:gd name="connsiteX146" fmla="*/ 5952585 w 12192000"/>
              <a:gd name="connsiteY146" fmla="*/ 161012 h 4939827"/>
              <a:gd name="connsiteX147" fmla="*/ 6001964 w 12192000"/>
              <a:gd name="connsiteY147" fmla="*/ 154786 h 4939827"/>
              <a:gd name="connsiteX148" fmla="*/ 6184207 w 12192000"/>
              <a:gd name="connsiteY148" fmla="*/ 132658 h 4939827"/>
              <a:gd name="connsiteX149" fmla="*/ 6415830 w 12192000"/>
              <a:gd name="connsiteY149" fmla="*/ 136006 h 4939827"/>
              <a:gd name="connsiteX150" fmla="*/ 6756965 w 12192000"/>
              <a:gd name="connsiteY150" fmla="*/ 57636 h 4939827"/>
              <a:gd name="connsiteX151" fmla="*/ 6819400 w 12192000"/>
              <a:gd name="connsiteY151" fmla="*/ 30742 h 4939827"/>
              <a:gd name="connsiteX152" fmla="*/ 6986370 w 12192000"/>
              <a:gd name="connsiteY152" fmla="*/ 12659 h 4939827"/>
              <a:gd name="connsiteX153" fmla="*/ 6989536 w 12192000"/>
              <a:gd name="connsiteY153" fmla="*/ 14528 h 4939827"/>
              <a:gd name="connsiteX154" fmla="*/ 7015933 w 12192000"/>
              <a:gd name="connsiteY154" fmla="*/ 9653 h 4939827"/>
              <a:gd name="connsiteX155" fmla="*/ 7020592 w 12192000"/>
              <a:gd name="connsiteY155" fmla="*/ 1651 h 4939827"/>
              <a:gd name="connsiteX156" fmla="*/ 7025905 w 12192000"/>
              <a:gd name="connsiteY156" fmla="*/ 0 h 493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2192000" h="4939827">
                <a:moveTo>
                  <a:pt x="7025905" y="0"/>
                </a:moveTo>
                <a:lnTo>
                  <a:pt x="7032579" y="2808"/>
                </a:lnTo>
                <a:cubicBezTo>
                  <a:pt x="7044119" y="6590"/>
                  <a:pt x="7059062" y="10207"/>
                  <a:pt x="7079505" y="12971"/>
                </a:cubicBezTo>
                <a:cubicBezTo>
                  <a:pt x="7111522" y="10537"/>
                  <a:pt x="7122591" y="11519"/>
                  <a:pt x="7158791" y="12462"/>
                </a:cubicBezTo>
                <a:lnTo>
                  <a:pt x="7233338" y="24846"/>
                </a:lnTo>
                <a:cubicBezTo>
                  <a:pt x="7247177" y="23787"/>
                  <a:pt x="7254856" y="25962"/>
                  <a:pt x="7259791" y="29557"/>
                </a:cubicBezTo>
                <a:lnTo>
                  <a:pt x="7263923" y="35029"/>
                </a:lnTo>
                <a:lnTo>
                  <a:pt x="7281549" y="39654"/>
                </a:lnTo>
                <a:lnTo>
                  <a:pt x="7374735" y="65326"/>
                </a:lnTo>
                <a:lnTo>
                  <a:pt x="7376078" y="63849"/>
                </a:lnTo>
                <a:lnTo>
                  <a:pt x="7402026" y="60308"/>
                </a:lnTo>
                <a:lnTo>
                  <a:pt x="7415091" y="77403"/>
                </a:lnTo>
                <a:cubicBezTo>
                  <a:pt x="7421672" y="79965"/>
                  <a:pt x="7475806" y="92960"/>
                  <a:pt x="7488682" y="83440"/>
                </a:cubicBezTo>
                <a:cubicBezTo>
                  <a:pt x="7541625" y="94782"/>
                  <a:pt x="7683214" y="133614"/>
                  <a:pt x="7732750" y="145456"/>
                </a:cubicBezTo>
                <a:cubicBezTo>
                  <a:pt x="7748318" y="162765"/>
                  <a:pt x="7764581" y="171696"/>
                  <a:pt x="7785900" y="154493"/>
                </a:cubicBezTo>
                <a:cubicBezTo>
                  <a:pt x="7822539" y="158614"/>
                  <a:pt x="7915312" y="166523"/>
                  <a:pt x="7952584" y="170181"/>
                </a:cubicBezTo>
                <a:cubicBezTo>
                  <a:pt x="7998047" y="181004"/>
                  <a:pt x="8029749" y="207794"/>
                  <a:pt x="8058681" y="219431"/>
                </a:cubicBezTo>
                <a:cubicBezTo>
                  <a:pt x="8095466" y="185885"/>
                  <a:pt x="8090835" y="241759"/>
                  <a:pt x="8126175" y="240005"/>
                </a:cubicBezTo>
                <a:cubicBezTo>
                  <a:pt x="8163290" y="246246"/>
                  <a:pt x="8238799" y="256773"/>
                  <a:pt x="8281371" y="256875"/>
                </a:cubicBezTo>
                <a:cubicBezTo>
                  <a:pt x="8313651" y="251026"/>
                  <a:pt x="8346882" y="248570"/>
                  <a:pt x="8381609" y="240618"/>
                </a:cubicBezTo>
                <a:lnTo>
                  <a:pt x="8406759" y="232517"/>
                </a:lnTo>
                <a:lnTo>
                  <a:pt x="8426506" y="241842"/>
                </a:lnTo>
                <a:lnTo>
                  <a:pt x="8427949" y="240981"/>
                </a:lnTo>
                <a:cubicBezTo>
                  <a:pt x="8431925" y="239458"/>
                  <a:pt x="8436260" y="239096"/>
                  <a:pt x="8441468" y="241157"/>
                </a:cubicBezTo>
                <a:lnTo>
                  <a:pt x="8565757" y="255317"/>
                </a:lnTo>
                <a:lnTo>
                  <a:pt x="8573171" y="258426"/>
                </a:lnTo>
                <a:lnTo>
                  <a:pt x="8573548" y="258241"/>
                </a:lnTo>
                <a:cubicBezTo>
                  <a:pt x="8575650" y="258391"/>
                  <a:pt x="8618469" y="259217"/>
                  <a:pt x="8622021" y="261028"/>
                </a:cubicBezTo>
                <a:lnTo>
                  <a:pt x="8672650" y="254821"/>
                </a:lnTo>
                <a:cubicBezTo>
                  <a:pt x="8716151" y="260353"/>
                  <a:pt x="8748971" y="243487"/>
                  <a:pt x="8785543" y="263406"/>
                </a:cubicBezTo>
                <a:cubicBezTo>
                  <a:pt x="8826293" y="268498"/>
                  <a:pt x="8797654" y="254573"/>
                  <a:pt x="8830588" y="265483"/>
                </a:cubicBezTo>
                <a:cubicBezTo>
                  <a:pt x="8849202" y="267272"/>
                  <a:pt x="8877544" y="266277"/>
                  <a:pt x="8905142" y="264958"/>
                </a:cubicBezTo>
                <a:lnTo>
                  <a:pt x="8968582" y="262728"/>
                </a:lnTo>
                <a:lnTo>
                  <a:pt x="8972994" y="263284"/>
                </a:lnTo>
                <a:lnTo>
                  <a:pt x="9004605" y="258041"/>
                </a:lnTo>
                <a:lnTo>
                  <a:pt x="9016165" y="261258"/>
                </a:lnTo>
                <a:cubicBezTo>
                  <a:pt x="9028775" y="267579"/>
                  <a:pt x="9039083" y="277488"/>
                  <a:pt x="9043297" y="281547"/>
                </a:cubicBezTo>
                <a:lnTo>
                  <a:pt x="9048315" y="279264"/>
                </a:lnTo>
                <a:lnTo>
                  <a:pt x="9054706" y="278538"/>
                </a:lnTo>
                <a:lnTo>
                  <a:pt x="9070919" y="281810"/>
                </a:lnTo>
                <a:lnTo>
                  <a:pt x="9076813" y="283909"/>
                </a:lnTo>
                <a:cubicBezTo>
                  <a:pt x="9080948" y="285030"/>
                  <a:pt x="9083794" y="285362"/>
                  <a:pt x="9085871" y="285133"/>
                </a:cubicBezTo>
                <a:lnTo>
                  <a:pt x="9086159" y="284887"/>
                </a:lnTo>
                <a:lnTo>
                  <a:pt x="9134606" y="288168"/>
                </a:lnTo>
                <a:cubicBezTo>
                  <a:pt x="9149441" y="274272"/>
                  <a:pt x="9194106" y="309414"/>
                  <a:pt x="9195590" y="279568"/>
                </a:cubicBezTo>
                <a:cubicBezTo>
                  <a:pt x="9212898" y="284479"/>
                  <a:pt x="9220866" y="298055"/>
                  <a:pt x="9219336" y="278133"/>
                </a:cubicBezTo>
                <a:cubicBezTo>
                  <a:pt x="9225159" y="279201"/>
                  <a:pt x="9229164" y="278078"/>
                  <a:pt x="9232362" y="275894"/>
                </a:cubicBezTo>
                <a:lnTo>
                  <a:pt x="9283638" y="299924"/>
                </a:lnTo>
                <a:lnTo>
                  <a:pt x="9371484" y="329634"/>
                </a:lnTo>
                <a:lnTo>
                  <a:pt x="9404829" y="339038"/>
                </a:lnTo>
                <a:lnTo>
                  <a:pt x="9427021" y="358784"/>
                </a:lnTo>
                <a:cubicBezTo>
                  <a:pt x="9500124" y="364086"/>
                  <a:pt x="9604652" y="390635"/>
                  <a:pt x="9670844" y="405128"/>
                </a:cubicBezTo>
                <a:cubicBezTo>
                  <a:pt x="9688531" y="417998"/>
                  <a:pt x="9762277" y="426463"/>
                  <a:pt x="9816083" y="416573"/>
                </a:cubicBezTo>
                <a:lnTo>
                  <a:pt x="9936741" y="437044"/>
                </a:lnTo>
                <a:cubicBezTo>
                  <a:pt x="9978091" y="447025"/>
                  <a:pt x="10008641" y="443705"/>
                  <a:pt x="10050093" y="443783"/>
                </a:cubicBezTo>
                <a:cubicBezTo>
                  <a:pt x="10074709" y="448779"/>
                  <a:pt x="10088915" y="449258"/>
                  <a:pt x="10130090" y="459520"/>
                </a:cubicBezTo>
                <a:cubicBezTo>
                  <a:pt x="10137791" y="458564"/>
                  <a:pt x="10165777" y="459877"/>
                  <a:pt x="10173456" y="457749"/>
                </a:cubicBezTo>
                <a:lnTo>
                  <a:pt x="10218232" y="459820"/>
                </a:lnTo>
                <a:lnTo>
                  <a:pt x="10354176" y="471377"/>
                </a:lnTo>
                <a:cubicBezTo>
                  <a:pt x="10367946" y="478917"/>
                  <a:pt x="10417270" y="488110"/>
                  <a:pt x="10430681" y="481226"/>
                </a:cubicBezTo>
                <a:cubicBezTo>
                  <a:pt x="10441804" y="481366"/>
                  <a:pt x="10469025" y="490181"/>
                  <a:pt x="10478169" y="481774"/>
                </a:cubicBezTo>
                <a:cubicBezTo>
                  <a:pt x="10503830" y="488972"/>
                  <a:pt x="10531359" y="489751"/>
                  <a:pt x="10540907" y="485607"/>
                </a:cubicBezTo>
                <a:cubicBezTo>
                  <a:pt x="10569054" y="475472"/>
                  <a:pt x="10590882" y="489185"/>
                  <a:pt x="10614941" y="487592"/>
                </a:cubicBezTo>
                <a:cubicBezTo>
                  <a:pt x="10654657" y="492458"/>
                  <a:pt x="10645652" y="516778"/>
                  <a:pt x="10674098" y="521656"/>
                </a:cubicBezTo>
                <a:cubicBezTo>
                  <a:pt x="10737163" y="537583"/>
                  <a:pt x="10829686" y="559302"/>
                  <a:pt x="10874834" y="574867"/>
                </a:cubicBezTo>
                <a:cubicBezTo>
                  <a:pt x="10919981" y="590432"/>
                  <a:pt x="10878682" y="577481"/>
                  <a:pt x="10944981" y="615042"/>
                </a:cubicBezTo>
                <a:cubicBezTo>
                  <a:pt x="10976235" y="616974"/>
                  <a:pt x="10982969" y="648568"/>
                  <a:pt x="11006376" y="645957"/>
                </a:cubicBezTo>
                <a:cubicBezTo>
                  <a:pt x="11005343" y="630631"/>
                  <a:pt x="11047577" y="676048"/>
                  <a:pt x="11076308" y="675698"/>
                </a:cubicBezTo>
                <a:cubicBezTo>
                  <a:pt x="11093142" y="677175"/>
                  <a:pt x="11131116" y="681348"/>
                  <a:pt x="11148789" y="685041"/>
                </a:cubicBezTo>
                <a:cubicBezTo>
                  <a:pt x="11177310" y="688243"/>
                  <a:pt x="11217768" y="714725"/>
                  <a:pt x="11249129" y="684218"/>
                </a:cubicBezTo>
                <a:cubicBezTo>
                  <a:pt x="11276269" y="697037"/>
                  <a:pt x="11257432" y="693670"/>
                  <a:pt x="11299915" y="692177"/>
                </a:cubicBezTo>
                <a:cubicBezTo>
                  <a:pt x="11314401" y="703224"/>
                  <a:pt x="11371412" y="714421"/>
                  <a:pt x="11386973" y="708209"/>
                </a:cubicBezTo>
                <a:cubicBezTo>
                  <a:pt x="11425657" y="716286"/>
                  <a:pt x="11454555" y="715485"/>
                  <a:pt x="11500105" y="735014"/>
                </a:cubicBezTo>
                <a:cubicBezTo>
                  <a:pt x="11545172" y="751781"/>
                  <a:pt x="11573053" y="787789"/>
                  <a:pt x="11621735" y="789584"/>
                </a:cubicBezTo>
                <a:lnTo>
                  <a:pt x="11691200" y="867902"/>
                </a:lnTo>
                <a:cubicBezTo>
                  <a:pt x="11734106" y="911360"/>
                  <a:pt x="11773008" y="895495"/>
                  <a:pt x="11819427" y="911634"/>
                </a:cubicBezTo>
                <a:lnTo>
                  <a:pt x="11969720" y="964737"/>
                </a:lnTo>
                <a:cubicBezTo>
                  <a:pt x="12009110" y="978008"/>
                  <a:pt x="12010206" y="989588"/>
                  <a:pt x="12055766" y="991268"/>
                </a:cubicBezTo>
                <a:cubicBezTo>
                  <a:pt x="12105723" y="1003445"/>
                  <a:pt x="12068493" y="1020292"/>
                  <a:pt x="12171539" y="995427"/>
                </a:cubicBezTo>
                <a:cubicBezTo>
                  <a:pt x="12174929" y="995822"/>
                  <a:pt x="12180763" y="996228"/>
                  <a:pt x="12187831" y="996580"/>
                </a:cubicBezTo>
                <a:lnTo>
                  <a:pt x="12192000" y="996726"/>
                </a:lnTo>
                <a:lnTo>
                  <a:pt x="12192000" y="4939827"/>
                </a:lnTo>
                <a:lnTo>
                  <a:pt x="0" y="4939827"/>
                </a:lnTo>
                <a:lnTo>
                  <a:pt x="0" y="512043"/>
                </a:lnTo>
                <a:lnTo>
                  <a:pt x="7381" y="512580"/>
                </a:lnTo>
                <a:cubicBezTo>
                  <a:pt x="39359" y="514524"/>
                  <a:pt x="72732" y="514144"/>
                  <a:pt x="100029" y="504758"/>
                </a:cubicBezTo>
                <a:cubicBezTo>
                  <a:pt x="115935" y="525779"/>
                  <a:pt x="143126" y="489229"/>
                  <a:pt x="155244" y="525130"/>
                </a:cubicBezTo>
                <a:cubicBezTo>
                  <a:pt x="173881" y="522487"/>
                  <a:pt x="242791" y="514086"/>
                  <a:pt x="254366" y="534449"/>
                </a:cubicBezTo>
                <a:cubicBezTo>
                  <a:pt x="303041" y="537382"/>
                  <a:pt x="380161" y="541650"/>
                  <a:pt x="447292" y="542725"/>
                </a:cubicBezTo>
                <a:cubicBezTo>
                  <a:pt x="530282" y="553078"/>
                  <a:pt x="572130" y="539673"/>
                  <a:pt x="628105" y="547853"/>
                </a:cubicBezTo>
                <a:cubicBezTo>
                  <a:pt x="661608" y="509671"/>
                  <a:pt x="746152" y="605137"/>
                  <a:pt x="783146" y="591799"/>
                </a:cubicBezTo>
                <a:cubicBezTo>
                  <a:pt x="862499" y="590113"/>
                  <a:pt x="949481" y="579142"/>
                  <a:pt x="1043676" y="591887"/>
                </a:cubicBezTo>
                <a:cubicBezTo>
                  <a:pt x="1120353" y="576991"/>
                  <a:pt x="1172004" y="553592"/>
                  <a:pt x="1281816" y="520946"/>
                </a:cubicBezTo>
                <a:cubicBezTo>
                  <a:pt x="1339915" y="511282"/>
                  <a:pt x="1459480" y="554579"/>
                  <a:pt x="1486347" y="487310"/>
                </a:cubicBezTo>
                <a:cubicBezTo>
                  <a:pt x="1507765" y="532008"/>
                  <a:pt x="1539168" y="465954"/>
                  <a:pt x="1568079" y="462531"/>
                </a:cubicBezTo>
                <a:cubicBezTo>
                  <a:pt x="1587821" y="491525"/>
                  <a:pt x="1601468" y="469316"/>
                  <a:pt x="1622516" y="466058"/>
                </a:cubicBezTo>
                <a:cubicBezTo>
                  <a:pt x="1630056" y="483510"/>
                  <a:pt x="1647504" y="484261"/>
                  <a:pt x="1655457" y="465359"/>
                </a:cubicBezTo>
                <a:cubicBezTo>
                  <a:pt x="1651800" y="419723"/>
                  <a:pt x="1709718" y="447719"/>
                  <a:pt x="1717454" y="417203"/>
                </a:cubicBezTo>
                <a:cubicBezTo>
                  <a:pt x="1753115" y="414011"/>
                  <a:pt x="1882851" y="412376"/>
                  <a:pt x="1913794" y="365255"/>
                </a:cubicBezTo>
                <a:cubicBezTo>
                  <a:pt x="2001060" y="361067"/>
                  <a:pt x="2099559" y="366414"/>
                  <a:pt x="2129762" y="367832"/>
                </a:cubicBezTo>
                <a:cubicBezTo>
                  <a:pt x="2215380" y="355065"/>
                  <a:pt x="2248807" y="343296"/>
                  <a:pt x="2376970" y="350129"/>
                </a:cubicBezTo>
                <a:cubicBezTo>
                  <a:pt x="2393251" y="360463"/>
                  <a:pt x="2473371" y="379419"/>
                  <a:pt x="2480155" y="359227"/>
                </a:cubicBezTo>
                <a:cubicBezTo>
                  <a:pt x="2520060" y="359505"/>
                  <a:pt x="2561270" y="311415"/>
                  <a:pt x="2586782" y="339352"/>
                </a:cubicBezTo>
                <a:cubicBezTo>
                  <a:pt x="2585230" y="294982"/>
                  <a:pt x="2653633" y="316689"/>
                  <a:pt x="2679617" y="305383"/>
                </a:cubicBezTo>
                <a:cubicBezTo>
                  <a:pt x="2721434" y="266011"/>
                  <a:pt x="2746765" y="276002"/>
                  <a:pt x="2788947" y="250375"/>
                </a:cubicBezTo>
                <a:cubicBezTo>
                  <a:pt x="2851672" y="235447"/>
                  <a:pt x="2913075" y="252766"/>
                  <a:pt x="2965530" y="245958"/>
                </a:cubicBezTo>
                <a:cubicBezTo>
                  <a:pt x="3001911" y="238336"/>
                  <a:pt x="3090203" y="217828"/>
                  <a:pt x="3103677" y="209527"/>
                </a:cubicBezTo>
                <a:lnTo>
                  <a:pt x="3126759" y="211226"/>
                </a:lnTo>
                <a:cubicBezTo>
                  <a:pt x="3136908" y="211889"/>
                  <a:pt x="3148903" y="212490"/>
                  <a:pt x="3164020" y="212779"/>
                </a:cubicBezTo>
                <a:cubicBezTo>
                  <a:pt x="3225474" y="210084"/>
                  <a:pt x="3231859" y="218227"/>
                  <a:pt x="3285019" y="220535"/>
                </a:cubicBezTo>
                <a:cubicBezTo>
                  <a:pt x="3318541" y="222809"/>
                  <a:pt x="3359787" y="223898"/>
                  <a:pt x="3365154" y="226416"/>
                </a:cubicBezTo>
                <a:lnTo>
                  <a:pt x="3367507" y="225416"/>
                </a:lnTo>
                <a:cubicBezTo>
                  <a:pt x="3377583" y="223667"/>
                  <a:pt x="3383502" y="224760"/>
                  <a:pt x="3387567" y="227103"/>
                </a:cubicBezTo>
                <a:lnTo>
                  <a:pt x="3498001" y="231941"/>
                </a:lnTo>
                <a:cubicBezTo>
                  <a:pt x="3513569" y="226158"/>
                  <a:pt x="3539132" y="232525"/>
                  <a:pt x="3561557" y="228095"/>
                </a:cubicBezTo>
                <a:cubicBezTo>
                  <a:pt x="3574944" y="230843"/>
                  <a:pt x="3597426" y="216287"/>
                  <a:pt x="3611920" y="218094"/>
                </a:cubicBezTo>
                <a:lnTo>
                  <a:pt x="3620528" y="218788"/>
                </a:lnTo>
                <a:lnTo>
                  <a:pt x="3620766" y="218511"/>
                </a:lnTo>
                <a:cubicBezTo>
                  <a:pt x="3622780" y="218042"/>
                  <a:pt x="3625663" y="218038"/>
                  <a:pt x="3629977" y="218664"/>
                </a:cubicBezTo>
                <a:lnTo>
                  <a:pt x="3636217" y="220048"/>
                </a:lnTo>
                <a:lnTo>
                  <a:pt x="3709484" y="186927"/>
                </a:lnTo>
                <a:cubicBezTo>
                  <a:pt x="3731015" y="183190"/>
                  <a:pt x="3745790" y="180810"/>
                  <a:pt x="3761342" y="177474"/>
                </a:cubicBezTo>
                <a:lnTo>
                  <a:pt x="3799748" y="167154"/>
                </a:lnTo>
                <a:lnTo>
                  <a:pt x="3922756" y="194044"/>
                </a:lnTo>
                <a:cubicBezTo>
                  <a:pt x="3960877" y="203465"/>
                  <a:pt x="3965250" y="215357"/>
                  <a:pt x="4028476" y="223679"/>
                </a:cubicBezTo>
                <a:cubicBezTo>
                  <a:pt x="4088751" y="228019"/>
                  <a:pt x="4139112" y="248870"/>
                  <a:pt x="4191582" y="238952"/>
                </a:cubicBezTo>
                <a:cubicBezTo>
                  <a:pt x="4210842" y="254091"/>
                  <a:pt x="4229809" y="260810"/>
                  <a:pt x="4251024" y="240874"/>
                </a:cubicBezTo>
                <a:cubicBezTo>
                  <a:pt x="4306627" y="250935"/>
                  <a:pt x="4317066" y="281625"/>
                  <a:pt x="4355275" y="260205"/>
                </a:cubicBezTo>
                <a:cubicBezTo>
                  <a:pt x="4390577" y="327090"/>
                  <a:pt x="4385658" y="272111"/>
                  <a:pt x="4423807" y="270366"/>
                </a:cubicBezTo>
                <a:cubicBezTo>
                  <a:pt x="4457666" y="271864"/>
                  <a:pt x="4523223" y="267475"/>
                  <a:pt x="4558432" y="269194"/>
                </a:cubicBezTo>
                <a:cubicBezTo>
                  <a:pt x="4594553" y="230955"/>
                  <a:pt x="4596517" y="287120"/>
                  <a:pt x="4635061" y="280682"/>
                </a:cubicBezTo>
                <a:cubicBezTo>
                  <a:pt x="4676560" y="281955"/>
                  <a:pt x="4741782" y="292968"/>
                  <a:pt x="4807427" y="276835"/>
                </a:cubicBezTo>
                <a:cubicBezTo>
                  <a:pt x="4876769" y="256626"/>
                  <a:pt x="4951997" y="249407"/>
                  <a:pt x="5028933" y="183887"/>
                </a:cubicBezTo>
                <a:cubicBezTo>
                  <a:pt x="5044713" y="164149"/>
                  <a:pt x="5073685" y="161161"/>
                  <a:pt x="5093642" y="177214"/>
                </a:cubicBezTo>
                <a:cubicBezTo>
                  <a:pt x="5097077" y="179978"/>
                  <a:pt x="5100108" y="183212"/>
                  <a:pt x="5102642" y="186816"/>
                </a:cubicBezTo>
                <a:cubicBezTo>
                  <a:pt x="5150234" y="139156"/>
                  <a:pt x="5169674" y="190314"/>
                  <a:pt x="5193590" y="156458"/>
                </a:cubicBezTo>
                <a:cubicBezTo>
                  <a:pt x="5257854" y="151722"/>
                  <a:pt x="5301917" y="175841"/>
                  <a:pt x="5323922" y="146332"/>
                </a:cubicBezTo>
                <a:cubicBezTo>
                  <a:pt x="5355266" y="153538"/>
                  <a:pt x="5392601" y="198271"/>
                  <a:pt x="5421860" y="167298"/>
                </a:cubicBezTo>
                <a:cubicBezTo>
                  <a:pt x="5420630" y="196364"/>
                  <a:pt x="5461576" y="151467"/>
                  <a:pt x="5476948" y="173249"/>
                </a:cubicBezTo>
                <a:cubicBezTo>
                  <a:pt x="5487334" y="191763"/>
                  <a:pt x="5502178" y="182456"/>
                  <a:pt x="5516842" y="184018"/>
                </a:cubicBezTo>
                <a:cubicBezTo>
                  <a:pt x="5533140" y="200158"/>
                  <a:pt x="5599828" y="189750"/>
                  <a:pt x="5619415" y="176781"/>
                </a:cubicBezTo>
                <a:cubicBezTo>
                  <a:pt x="5690073" y="168499"/>
                  <a:pt x="5748631" y="186964"/>
                  <a:pt x="5789867" y="150304"/>
                </a:cubicBezTo>
                <a:cubicBezTo>
                  <a:pt x="5802836" y="146282"/>
                  <a:pt x="5814753" y="145947"/>
                  <a:pt x="5825953" y="147907"/>
                </a:cubicBezTo>
                <a:lnTo>
                  <a:pt x="5856168" y="158719"/>
                </a:lnTo>
                <a:lnTo>
                  <a:pt x="5862476" y="172447"/>
                </a:lnTo>
                <a:lnTo>
                  <a:pt x="5882195" y="173195"/>
                </a:lnTo>
                <a:lnTo>
                  <a:pt x="5952585" y="161012"/>
                </a:lnTo>
                <a:cubicBezTo>
                  <a:pt x="5962273" y="166588"/>
                  <a:pt x="5992020" y="151579"/>
                  <a:pt x="6001964" y="154786"/>
                </a:cubicBezTo>
                <a:cubicBezTo>
                  <a:pt x="6061748" y="122178"/>
                  <a:pt x="6101539" y="131534"/>
                  <a:pt x="6184207" y="132658"/>
                </a:cubicBezTo>
                <a:cubicBezTo>
                  <a:pt x="6266582" y="127016"/>
                  <a:pt x="6286876" y="151859"/>
                  <a:pt x="6415830" y="136006"/>
                </a:cubicBezTo>
                <a:cubicBezTo>
                  <a:pt x="6563502" y="116945"/>
                  <a:pt x="6684679" y="79367"/>
                  <a:pt x="6756965" y="57636"/>
                </a:cubicBezTo>
                <a:cubicBezTo>
                  <a:pt x="6761544" y="48663"/>
                  <a:pt x="6812642" y="36519"/>
                  <a:pt x="6819400" y="30742"/>
                </a:cubicBezTo>
                <a:lnTo>
                  <a:pt x="6986370" y="12659"/>
                </a:lnTo>
                <a:lnTo>
                  <a:pt x="6989536" y="14528"/>
                </a:lnTo>
                <a:cubicBezTo>
                  <a:pt x="7002946" y="17364"/>
                  <a:pt x="7010700" y="14716"/>
                  <a:pt x="7015933" y="9653"/>
                </a:cubicBezTo>
                <a:lnTo>
                  <a:pt x="7020592" y="1651"/>
                </a:lnTo>
                <a:lnTo>
                  <a:pt x="7025905"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1963897" y="5485715"/>
            <a:ext cx="16099390" cy="642797"/>
          </a:xfrm>
        </p:spPr>
        <p:txBody>
          <a:bodyPr vert="horz" lIns="91440" tIns="45720" rIns="91440" bIns="45720" rtlCol="0" anchor="b">
            <a:noAutofit/>
          </a:bodyPr>
          <a:lstStyle/>
          <a:p>
            <a:r>
              <a:rPr lang="en-US" sz="5400" i="1">
                <a:latin typeface="Calibri"/>
                <a:cs typeface="Calibri Light"/>
              </a:rPr>
              <a:t>Native American History in Tallahassee</a:t>
            </a:r>
            <a:endParaRPr lang="en-US" sz="5400">
              <a:latin typeface="Calibri"/>
              <a:cs typeface="Calibri Light"/>
            </a:endParaRPr>
          </a:p>
        </p:txBody>
      </p:sp>
      <p:sp>
        <p:nvSpPr>
          <p:cNvPr id="3" name="Subtitle 2"/>
          <p:cNvSpPr>
            <a:spLocks noGrp="1"/>
          </p:cNvSpPr>
          <p:nvPr>
            <p:ph type="subTitle" idx="1"/>
          </p:nvPr>
        </p:nvSpPr>
        <p:spPr>
          <a:xfrm>
            <a:off x="6181302" y="6345599"/>
            <a:ext cx="7831559" cy="410689"/>
          </a:xfrm>
        </p:spPr>
        <p:txBody>
          <a:bodyPr vert="horz" lIns="91440" tIns="45720" rIns="91440" bIns="45720" rtlCol="0" anchor="t">
            <a:noAutofit/>
          </a:bodyPr>
          <a:lstStyle/>
          <a:p>
            <a:r>
              <a:rPr lang="en-US" sz="2800" dirty="0">
                <a:cs typeface="Calibri"/>
              </a:rPr>
              <a:t>Camila Collazo Period 5</a:t>
            </a:r>
          </a:p>
        </p:txBody>
      </p:sp>
      <p:sp>
        <p:nvSpPr>
          <p:cNvPr id="49" name="Freeform: Shape 37">
            <a:extLst>
              <a:ext uri="{FF2B5EF4-FFF2-40B4-BE49-F238E27FC236}">
                <a16:creationId xmlns:a16="http://schemas.microsoft.com/office/drawing/2014/main" id="{3389D0BC-BA1D-4360-88F9-D9ECCBDAB5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17950" y="647758"/>
            <a:ext cx="8355105" cy="439265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descr="A picture containing building, train, sky, track&#10;&#10;Description automatically generated">
            <a:extLst>
              <a:ext uri="{FF2B5EF4-FFF2-40B4-BE49-F238E27FC236}">
                <a16:creationId xmlns:a16="http://schemas.microsoft.com/office/drawing/2014/main" id="{5760BAE3-01DE-4E9D-8D6D-2F2903EEA09B}"/>
              </a:ext>
            </a:extLst>
          </p:cNvPr>
          <p:cNvPicPr>
            <a:picLocks noChangeAspect="1"/>
          </p:cNvPicPr>
          <p:nvPr/>
        </p:nvPicPr>
        <p:blipFill rotWithShape="1">
          <a:blip r:embed="rId2"/>
          <a:srcRect l="91" r="4409"/>
          <a:stretch/>
        </p:blipFill>
        <p:spPr>
          <a:xfrm>
            <a:off x="2079812" y="805516"/>
            <a:ext cx="8032376" cy="4074026"/>
          </a:xfrm>
          <a:prstGeom prst="rect">
            <a:avLst/>
          </a:prstGeom>
        </p:spPr>
      </p:pic>
    </p:spTree>
    <p:extLst>
      <p:ext uri="{BB962C8B-B14F-4D97-AF65-F5344CB8AC3E}">
        <p14:creationId xmlns:p14="http://schemas.microsoft.com/office/powerpoint/2010/main" val="1133899731"/>
      </p:ext>
    </p:extLst>
  </p:cSld>
  <p:clrMapOvr>
    <a:masterClrMapping/>
  </p:clrMapOvr>
  <p:transition spd="slow" advClick="0" advTm="4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 name="Rectangle 110">
            <a:extLst>
              <a:ext uri="{FF2B5EF4-FFF2-40B4-BE49-F238E27FC236}">
                <a16:creationId xmlns:a16="http://schemas.microsoft.com/office/drawing/2014/main" id="{3A397E3E-B90C-4D82-BAAA-36F7AC6A45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3" name="Group 112">
            <a:extLst>
              <a:ext uri="{FF2B5EF4-FFF2-40B4-BE49-F238E27FC236}">
                <a16:creationId xmlns:a16="http://schemas.microsoft.com/office/drawing/2014/main" id="{0F0C2E5D-B08F-4A99-9D15-59D33148FE0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47167"/>
            <a:ext cx="1861854" cy="717514"/>
            <a:chOff x="0" y="238499"/>
            <a:chExt cx="1861854" cy="717514"/>
          </a:xfrm>
          <a:solidFill>
            <a:schemeClr val="bg1"/>
          </a:solidFill>
        </p:grpSpPr>
        <p:grpSp>
          <p:nvGrpSpPr>
            <p:cNvPr id="114" name="Group 113">
              <a:extLst>
                <a:ext uri="{FF2B5EF4-FFF2-40B4-BE49-F238E27FC236}">
                  <a16:creationId xmlns:a16="http://schemas.microsoft.com/office/drawing/2014/main" id="{07B8F35D-FB89-4C40-8A99-E46DDA02132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238499"/>
              <a:ext cx="1861854" cy="717514"/>
              <a:chOff x="0" y="604259"/>
              <a:chExt cx="1861854" cy="717514"/>
            </a:xfrm>
            <a:grpFill/>
          </p:grpSpPr>
          <p:sp>
            <p:nvSpPr>
              <p:cNvPr id="118" name="Freeform: Shape 117">
                <a:extLst>
                  <a:ext uri="{FF2B5EF4-FFF2-40B4-BE49-F238E27FC236}">
                    <a16:creationId xmlns:a16="http://schemas.microsoft.com/office/drawing/2014/main" id="{E16C8D8F-10E9-4498-ABDB-0F923F8B6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604259"/>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1E5A83E3-8A11-4492-BB6E-F5F224031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043994"/>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5" name="Group 114">
              <a:extLst>
                <a:ext uri="{FF2B5EF4-FFF2-40B4-BE49-F238E27FC236}">
                  <a16:creationId xmlns:a16="http://schemas.microsoft.com/office/drawing/2014/main" id="{55FC669C-CD13-4F4A-AFFF-4029D34F2DB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238499"/>
              <a:ext cx="1861854" cy="717514"/>
              <a:chOff x="0" y="604259"/>
              <a:chExt cx="1861854" cy="717514"/>
            </a:xfrm>
            <a:grpFill/>
          </p:grpSpPr>
          <p:sp>
            <p:nvSpPr>
              <p:cNvPr id="116" name="Freeform: Shape 115">
                <a:extLst>
                  <a:ext uri="{FF2B5EF4-FFF2-40B4-BE49-F238E27FC236}">
                    <a16:creationId xmlns:a16="http://schemas.microsoft.com/office/drawing/2014/main" id="{6617B5AA-8A0D-41D3-B2EF-8BC53E3B7D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604259"/>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572EB308-9A4E-4332-A908-22F2978D7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043994"/>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21" name="Group 120">
            <a:extLst>
              <a:ext uri="{FF2B5EF4-FFF2-40B4-BE49-F238E27FC236}">
                <a16:creationId xmlns:a16="http://schemas.microsoft.com/office/drawing/2014/main" id="{5499343D-E927-41D0-B997-E44A300C68D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9725" y="1119591"/>
            <a:ext cx="4965868" cy="4598497"/>
            <a:chOff x="579725" y="1119591"/>
            <a:chExt cx="4965868" cy="4598497"/>
          </a:xfrm>
        </p:grpSpPr>
        <p:sp>
          <p:nvSpPr>
            <p:cNvPr id="122" name="Rectangle 121">
              <a:extLst>
                <a:ext uri="{FF2B5EF4-FFF2-40B4-BE49-F238E27FC236}">
                  <a16:creationId xmlns:a16="http://schemas.microsoft.com/office/drawing/2014/main" id="{2C1D3151-5F97-4860-B56C-C98BD62CC2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 y="1119591"/>
              <a:ext cx="4965868" cy="4598497"/>
            </a:xfrm>
            <a:prstGeom prst="rect">
              <a:avLst/>
            </a:prstGeom>
            <a:solidFill>
              <a:srgbClr val="FFFF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Rectangle 122">
              <a:extLst>
                <a:ext uri="{FF2B5EF4-FFF2-40B4-BE49-F238E27FC236}">
                  <a16:creationId xmlns:a16="http://schemas.microsoft.com/office/drawing/2014/main" id="{DAD33695-C117-4AEE-9AF5-65F13C6CC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 y="1119591"/>
              <a:ext cx="4965868" cy="4598497"/>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5" name="Rectangle 124">
            <a:extLst>
              <a:ext uri="{FF2B5EF4-FFF2-40B4-BE49-F238E27FC236}">
                <a16:creationId xmlns:a16="http://schemas.microsoft.com/office/drawing/2014/main" id="{90A7F83A-9728-4030-8E45-9ECF1ABCCC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039" y="1073782"/>
            <a:ext cx="4860256" cy="4529266"/>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33129EA-43AB-442D-8A1F-DD735C1672C3}"/>
              </a:ext>
            </a:extLst>
          </p:cNvPr>
          <p:cNvSpPr>
            <a:spLocks noGrp="1"/>
          </p:cNvSpPr>
          <p:nvPr>
            <p:ph type="title"/>
          </p:nvPr>
        </p:nvSpPr>
        <p:spPr>
          <a:xfrm>
            <a:off x="838199" y="2405140"/>
            <a:ext cx="4281510" cy="2939655"/>
          </a:xfrm>
          <a:prstGeom prst="ellipse">
            <a:avLst/>
          </a:prstGeom>
        </p:spPr>
        <p:txBody>
          <a:bodyPr vert="horz" lIns="91440" tIns="45720" rIns="91440" bIns="45720" rtlCol="0" anchor="b">
            <a:noAutofit/>
          </a:bodyPr>
          <a:lstStyle/>
          <a:p>
            <a:pPr algn="ctr"/>
            <a:r>
              <a:rPr lang="en-US" sz="6000">
                <a:solidFill>
                  <a:schemeClr val="bg1"/>
                </a:solidFill>
                <a:cs typeface="Calibri Light" panose="020F0302020204030204"/>
              </a:rPr>
              <a:t>History</a:t>
            </a:r>
            <a:br>
              <a:rPr lang="en-US">
                <a:solidFill>
                  <a:schemeClr val="bg1"/>
                </a:solidFill>
                <a:cs typeface="Calibri Light" panose="020F0302020204030204"/>
              </a:rPr>
            </a:br>
            <a:br>
              <a:rPr lang="en-US">
                <a:solidFill>
                  <a:schemeClr val="bg1"/>
                </a:solidFill>
              </a:rPr>
            </a:br>
            <a:endParaRPr lang="en-US">
              <a:solidFill>
                <a:schemeClr val="bg1"/>
              </a:solidFill>
              <a:cs typeface="Calibri Light" panose="020F0302020204030204"/>
            </a:endParaRPr>
          </a:p>
        </p:txBody>
      </p:sp>
      <p:sp>
        <p:nvSpPr>
          <p:cNvPr id="127" name="Freeform: Shape 126">
            <a:extLst>
              <a:ext uri="{FF2B5EF4-FFF2-40B4-BE49-F238E27FC236}">
                <a16:creationId xmlns:a16="http://schemas.microsoft.com/office/drawing/2014/main" id="{A2B5CBEA-F125-49B6-8335-227C325B1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0790119" y="0"/>
            <a:ext cx="1401881" cy="134503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FEA9761C-7BB2-45E5-A5DB-A0B353624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0790119" y="0"/>
            <a:ext cx="1401881" cy="134503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Oval 130">
            <a:extLst>
              <a:ext uri="{FF2B5EF4-FFF2-40B4-BE49-F238E27FC236}">
                <a16:creationId xmlns:a16="http://schemas.microsoft.com/office/drawing/2014/main" id="{4D1A5E71-B6B6-486A-8CDC-C7ABD9B90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634" y="4727300"/>
            <a:ext cx="319941" cy="31994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 name="Oval 132">
            <a:extLst>
              <a:ext uri="{FF2B5EF4-FFF2-40B4-BE49-F238E27FC236}">
                <a16:creationId xmlns:a16="http://schemas.microsoft.com/office/drawing/2014/main" id="{8E44D629-6B8E-4D88-A77E-149C0ED03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634" y="4727300"/>
            <a:ext cx="319941" cy="31994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5"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03907" y="5801515"/>
            <a:ext cx="1054466" cy="469689"/>
            <a:chOff x="9841624" y="4115729"/>
            <a:chExt cx="602169" cy="268223"/>
          </a:xfrm>
          <a:solidFill>
            <a:srgbClr val="FFFFFF"/>
          </a:solidFill>
        </p:grpSpPr>
        <p:sp>
          <p:nvSpPr>
            <p:cNvPr id="136" name="Freeform: Shape 135">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2" name="Graphic 185">
            <a:extLst>
              <a:ext uri="{FF2B5EF4-FFF2-40B4-BE49-F238E27FC236}">
                <a16:creationId xmlns:a16="http://schemas.microsoft.com/office/drawing/2014/main" id="{8B6BCBAB-41A5-4D6D-8C9B-55E3AA6FCC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03907" y="5801515"/>
            <a:ext cx="1054466" cy="469689"/>
            <a:chOff x="9841624" y="4115729"/>
            <a:chExt cx="602169" cy="268223"/>
          </a:xfrm>
          <a:solidFill>
            <a:schemeClr val="bg1"/>
          </a:solidFill>
        </p:grpSpPr>
        <p:sp>
          <p:nvSpPr>
            <p:cNvPr id="143" name="Freeform: Shape 142">
              <a:extLst>
                <a:ext uri="{FF2B5EF4-FFF2-40B4-BE49-F238E27FC236}">
                  <a16:creationId xmlns:a16="http://schemas.microsoft.com/office/drawing/2014/main" id="{755217F1-B506-4443-A399-CFFA441CD6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CB8C0F31-7A0C-4630-A379-0B4719A1F7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12D43873-56D9-4AC1-AB59-A1E78D6797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1B2197D5-22E1-47CC-83CF-9E64CCD57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05DC5D97-506B-47F6-B9A7-D8FA26C885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TextBox 3">
            <a:extLst>
              <a:ext uri="{FF2B5EF4-FFF2-40B4-BE49-F238E27FC236}">
                <a16:creationId xmlns:a16="http://schemas.microsoft.com/office/drawing/2014/main" id="{CFBACFC1-2E7B-4974-92C8-F3FBFBCC9B77}"/>
              </a:ext>
            </a:extLst>
          </p:cNvPr>
          <p:cNvSpPr txBox="1"/>
          <p:nvPr/>
        </p:nvSpPr>
        <p:spPr>
          <a:xfrm>
            <a:off x="5835351" y="1644110"/>
            <a:ext cx="6400320"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a:rPr>
              <a:t>• Tallahassee was founded in 1</a:t>
            </a:r>
            <a:r>
              <a:rPr kumimoji="0" lang="en-US" sz="31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a:rPr>
              <a:t>8</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a:rPr>
              <a:t>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a:rPr>
              <a:t>• The </a:t>
            </a:r>
            <a:r>
              <a:rPr kumimoji="0" lang="en-US" sz="3200" b="0" i="0" u="none" strike="noStrike" kern="1200" cap="none" spc="0" normalizeH="0" baseline="0" noProof="0" dirty="0">
                <a:ln>
                  <a:noFill/>
                </a:ln>
                <a:solidFill>
                  <a:prstClr val="white"/>
                </a:solidFill>
                <a:effectLst/>
                <a:uLnTx/>
                <a:uFillTx/>
                <a:latin typeface="Calibri" panose="020F0502020204030204"/>
                <a:ea typeface="+mn-lt"/>
                <a:cs typeface="Calibri" panose="020F0502020204030204"/>
              </a:rPr>
              <a:t>Paleoindians, the Apalachee and the Seminole Indians were the first tribes to live in Tallahassee</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a:rPr>
              <a:t>• The Seminoles fought in 3 wars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a:rPr>
              <a:t>• The tribes lived in northwest Florida</a:t>
            </a:r>
          </a:p>
        </p:txBody>
      </p:sp>
      <p:sp>
        <p:nvSpPr>
          <p:cNvPr id="3" name="TextBox 2">
            <a:extLst>
              <a:ext uri="{FF2B5EF4-FFF2-40B4-BE49-F238E27FC236}">
                <a16:creationId xmlns:a16="http://schemas.microsoft.com/office/drawing/2014/main" id="{753F8E55-28EF-4468-8FE1-2978004655EE}"/>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3405359884"/>
      </p:ext>
    </p:extLst>
  </p:cSld>
  <p:clrMapOvr>
    <a:masterClrMapping/>
  </p:clrMapOvr>
  <p:transition spd="slow" advClick="0" advTm="4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57027-710A-454A-A1A9-4762C1E506B9}"/>
              </a:ext>
            </a:extLst>
          </p:cNvPr>
          <p:cNvSpPr>
            <a:spLocks noGrp="1"/>
          </p:cNvSpPr>
          <p:nvPr>
            <p:ph type="title"/>
          </p:nvPr>
        </p:nvSpPr>
        <p:spPr>
          <a:xfrm>
            <a:off x="208313" y="1978972"/>
            <a:ext cx="5542770" cy="2076333"/>
          </a:xfrm>
        </p:spPr>
        <p:txBody>
          <a:bodyPr vert="horz" lIns="91440" tIns="45720" rIns="91440" bIns="45720" rtlCol="0" anchor="t">
            <a:noAutofit/>
          </a:bodyPr>
          <a:lstStyle/>
          <a:p>
            <a:r>
              <a:rPr lang="en-US" sz="3600" dirty="0">
                <a:ea typeface="+mj-lt"/>
                <a:cs typeface="+mj-lt"/>
              </a:rPr>
              <a:t>• </a:t>
            </a:r>
            <a:r>
              <a:rPr lang="en-US" sz="3600" dirty="0">
                <a:latin typeface="Calibri"/>
                <a:ea typeface="+mj-lt"/>
                <a:cs typeface="+mj-lt"/>
              </a:rPr>
              <a:t>Was a Spanish Franciscan mission built in 1656 in the Florida Panhandle</a:t>
            </a:r>
            <a:br>
              <a:rPr lang="en-US" sz="3600" dirty="0">
                <a:latin typeface="Calibri"/>
                <a:cs typeface="Calibri Light"/>
              </a:rPr>
            </a:br>
            <a:r>
              <a:rPr lang="en-US" sz="3600" dirty="0">
                <a:latin typeface="Calibri"/>
                <a:cs typeface="Calibri Light"/>
              </a:rPr>
              <a:t>• Founded by Pedro</a:t>
            </a:r>
            <a:r>
              <a:rPr lang="en-US" sz="3600" dirty="0">
                <a:latin typeface="Calibri"/>
                <a:ea typeface="+mj-lt"/>
                <a:cs typeface="+mj-lt"/>
              </a:rPr>
              <a:t> </a:t>
            </a:r>
            <a:r>
              <a:rPr lang="en-US" sz="3600" dirty="0" err="1">
                <a:latin typeface="Calibri"/>
                <a:ea typeface="+mj-lt"/>
                <a:cs typeface="+mj-lt"/>
              </a:rPr>
              <a:t>Munóz</a:t>
            </a:r>
            <a:r>
              <a:rPr lang="en-US" sz="3600" dirty="0">
                <a:latin typeface="Calibri"/>
                <a:ea typeface="+mj-lt"/>
                <a:cs typeface="+mj-lt"/>
              </a:rPr>
              <a:t> and Francisco Martínez</a:t>
            </a:r>
            <a:br>
              <a:rPr lang="en-US" sz="3600" dirty="0">
                <a:latin typeface="Calibri"/>
                <a:cs typeface="Calibri Light"/>
              </a:rPr>
            </a:br>
            <a:r>
              <a:rPr lang="en-US" dirty="0">
                <a:cs typeface="Calibri Light"/>
              </a:rPr>
              <a:t>• </a:t>
            </a:r>
            <a:r>
              <a:rPr lang="en-US" sz="3600" dirty="0">
                <a:latin typeface="Calibri"/>
                <a:ea typeface="+mj-lt"/>
                <a:cs typeface="+mj-lt"/>
              </a:rPr>
              <a:t>Was one of Florida's earliest and largest colonial outposts.</a:t>
            </a:r>
            <a:br>
              <a:rPr lang="en-US" sz="3600" dirty="0">
                <a:latin typeface="Calibri"/>
                <a:cs typeface="Calibri Light"/>
              </a:rPr>
            </a:br>
            <a:br>
              <a:rPr lang="en-US" sz="3600" dirty="0">
                <a:latin typeface="Calibri"/>
                <a:cs typeface="Calibri Light"/>
              </a:rPr>
            </a:br>
            <a:br>
              <a:rPr lang="en-US" sz="3600" dirty="0">
                <a:latin typeface="Calibri"/>
                <a:cs typeface="Calibri Light"/>
              </a:rPr>
            </a:br>
            <a:br>
              <a:rPr lang="en-US" sz="3600" dirty="0">
                <a:latin typeface="Calibri"/>
                <a:cs typeface="Calibri Light"/>
              </a:rPr>
            </a:br>
            <a:endParaRPr lang="en-US" sz="2800">
              <a:latin typeface="Calibri"/>
              <a:cs typeface="Calibri Light"/>
            </a:endParaRPr>
          </a:p>
        </p:txBody>
      </p:sp>
      <p:sp>
        <p:nvSpPr>
          <p:cNvPr id="15" name="Content Placeholder 14">
            <a:extLst>
              <a:ext uri="{FF2B5EF4-FFF2-40B4-BE49-F238E27FC236}">
                <a16:creationId xmlns:a16="http://schemas.microsoft.com/office/drawing/2014/main" id="{9D681170-D45F-49D0-AD52-4BC3A04AB9FC}"/>
              </a:ext>
            </a:extLst>
          </p:cNvPr>
          <p:cNvSpPr>
            <a:spLocks noGrp="1"/>
          </p:cNvSpPr>
          <p:nvPr>
            <p:ph idx="1"/>
          </p:nvPr>
        </p:nvSpPr>
        <p:spPr>
          <a:xfrm>
            <a:off x="384675" y="551510"/>
            <a:ext cx="6132222" cy="972180"/>
          </a:xfrm>
        </p:spPr>
        <p:txBody>
          <a:bodyPr vert="horz" lIns="91440" tIns="45720" rIns="91440" bIns="45720" rtlCol="0" anchor="b">
            <a:noAutofit/>
          </a:bodyPr>
          <a:lstStyle/>
          <a:p>
            <a:pPr marL="0" indent="0">
              <a:buNone/>
            </a:pPr>
            <a:r>
              <a:rPr lang="en-US" sz="6000" kern="1200">
                <a:latin typeface="+mn-lt"/>
                <a:ea typeface="+mn-ea"/>
                <a:cs typeface="+mn-cs"/>
              </a:rPr>
              <a:t>Mission San Luis</a:t>
            </a:r>
          </a:p>
        </p:txBody>
      </p:sp>
      <p:sp>
        <p:nvSpPr>
          <p:cNvPr id="18" name="Freeform: Shape 17">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10">
            <a:extLst>
              <a:ext uri="{FF2B5EF4-FFF2-40B4-BE49-F238E27FC236}">
                <a16:creationId xmlns:a16="http://schemas.microsoft.com/office/drawing/2014/main" id="{59D09A50-5735-43D8-8C24-4529E534A349}"/>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5310" r="11380"/>
          <a:stretch/>
        </p:blipFill>
        <p:spPr>
          <a:xfrm>
            <a:off x="6021086" y="544804"/>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Tree>
    <p:extLst>
      <p:ext uri="{BB962C8B-B14F-4D97-AF65-F5344CB8AC3E}">
        <p14:creationId xmlns:p14="http://schemas.microsoft.com/office/powerpoint/2010/main" val="1501732274"/>
      </p:ext>
    </p:extLst>
  </p:cSld>
  <p:clrMapOvr>
    <a:overrideClrMapping bg1="dk1" tx1="lt1" bg2="dk2" tx2="lt2" accent1="accent1" accent2="accent2" accent3="accent3" accent4="accent4" accent5="accent5" accent6="accent6" hlink="hlink" folHlink="folHlink"/>
  </p:clrMapOvr>
  <p:transition spd="slow" advClick="0" advTm="4000">
    <p:cove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31B39DF-06DD-472D-8F2A-1F2CCA682A15}"/>
              </a:ext>
            </a:extLst>
          </p:cNvPr>
          <p:cNvSpPr>
            <a:spLocks noGrp="1"/>
          </p:cNvSpPr>
          <p:nvPr>
            <p:ph type="title"/>
          </p:nvPr>
        </p:nvSpPr>
        <p:spPr>
          <a:xfrm>
            <a:off x="934872" y="982272"/>
            <a:ext cx="3388419" cy="4560970"/>
          </a:xfrm>
        </p:spPr>
        <p:txBody>
          <a:bodyPr>
            <a:normAutofit/>
          </a:bodyPr>
          <a:lstStyle/>
          <a:p>
            <a:r>
              <a:rPr lang="en-US" sz="4000">
                <a:solidFill>
                  <a:srgbClr val="FFFFFF"/>
                </a:solidFill>
                <a:cs typeface="Calibri Light"/>
              </a:rPr>
              <a:t>Population</a:t>
            </a:r>
            <a:endParaRPr lang="en-US" sz="4000">
              <a:solidFill>
                <a:srgbClr val="FFFFFF"/>
              </a:solidFill>
            </a:endParaRP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A0FC73A-62EF-462B-A0CB-A7C847F0BE76}"/>
              </a:ext>
            </a:extLst>
          </p:cNvPr>
          <p:cNvSpPr>
            <a:spLocks noGrp="1"/>
          </p:cNvSpPr>
          <p:nvPr>
            <p:ph idx="1"/>
          </p:nvPr>
        </p:nvSpPr>
        <p:spPr>
          <a:xfrm>
            <a:off x="5221862" y="1719618"/>
            <a:ext cx="5948831" cy="4334629"/>
          </a:xfrm>
        </p:spPr>
        <p:txBody>
          <a:bodyPr vert="horz" lIns="91440" tIns="45720" rIns="91440" bIns="45720" rtlCol="0" anchor="ctr">
            <a:normAutofit/>
          </a:bodyPr>
          <a:lstStyle/>
          <a:p>
            <a:r>
              <a:rPr lang="en-US" sz="2400" dirty="0">
                <a:solidFill>
                  <a:srgbClr val="FEFFFF"/>
                </a:solidFill>
                <a:ea typeface="+mn-lt"/>
                <a:cs typeface="+mn-lt"/>
              </a:rPr>
              <a:t>Tallahassee's population in 2022 is estimated to be 198,758</a:t>
            </a:r>
          </a:p>
          <a:p>
            <a:r>
              <a:rPr lang="en-US" sz="2400" dirty="0">
                <a:solidFill>
                  <a:schemeClr val="bg1"/>
                </a:solidFill>
                <a:ea typeface="+mn-lt"/>
                <a:cs typeface="+mn-lt"/>
              </a:rPr>
              <a:t>Breakdown By Race-</a:t>
            </a:r>
          </a:p>
          <a:p>
            <a:r>
              <a:rPr lang="en-US" sz="2400" dirty="0">
                <a:solidFill>
                  <a:schemeClr val="bg1"/>
                </a:solidFill>
                <a:ea typeface="+mn-lt"/>
                <a:cs typeface="+mn-lt"/>
              </a:rPr>
              <a:t>White: 56.23% Black or African American: 35.02% Asian: 4.55% Two or more races: 2.87%</a:t>
            </a:r>
            <a:endParaRPr lang="en-US">
              <a:solidFill>
                <a:schemeClr val="bg1"/>
              </a:solidFill>
            </a:endParaRPr>
          </a:p>
          <a:p>
            <a:endParaRPr lang="en-US" sz="2400" dirty="0">
              <a:solidFill>
                <a:srgbClr val="FEFFFF"/>
              </a:solidFill>
              <a:ea typeface="+mn-lt"/>
              <a:cs typeface="+mn-lt"/>
            </a:endParaRPr>
          </a:p>
        </p:txBody>
      </p:sp>
    </p:spTree>
    <p:extLst>
      <p:ext uri="{BB962C8B-B14F-4D97-AF65-F5344CB8AC3E}">
        <p14:creationId xmlns:p14="http://schemas.microsoft.com/office/powerpoint/2010/main" val="1107156614"/>
      </p:ext>
    </p:extLst>
  </p:cSld>
  <p:clrMapOvr>
    <a:masterClrMapping/>
  </p:clrMapOvr>
  <p:transition spd="slow" advClick="0" advTm="400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8A59845-CB7A-433F-91AF-91154B373A44}"/>
              </a:ext>
            </a:extLst>
          </p:cNvPr>
          <p:cNvSpPr>
            <a:spLocks noGrp="1"/>
          </p:cNvSpPr>
          <p:nvPr>
            <p:ph type="title"/>
          </p:nvPr>
        </p:nvSpPr>
        <p:spPr>
          <a:xfrm>
            <a:off x="6312505" y="48823"/>
            <a:ext cx="5458236" cy="1807305"/>
          </a:xfrm>
        </p:spPr>
        <p:txBody>
          <a:bodyPr>
            <a:normAutofit/>
          </a:bodyPr>
          <a:lstStyle/>
          <a:p>
            <a:r>
              <a:rPr lang="en-US" sz="5400">
                <a:cs typeface="Calibri Light"/>
              </a:rPr>
              <a:t>Location/Climate of Tallahassee</a:t>
            </a:r>
            <a:endParaRPr lang="en-US" sz="5400"/>
          </a:p>
        </p:txBody>
      </p:sp>
      <p:pic>
        <p:nvPicPr>
          <p:cNvPr id="8" name="Picture 8" descr="A picture containing sky, outdoor, tree, city&#10;&#10;Description automatically generated">
            <a:extLst>
              <a:ext uri="{FF2B5EF4-FFF2-40B4-BE49-F238E27FC236}">
                <a16:creationId xmlns:a16="http://schemas.microsoft.com/office/drawing/2014/main" id="{A44E908A-78E3-46DF-B958-5E10AAD51092}"/>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8242" r="30474"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6016D7FD-074D-4002-BCB3-8BF5E9F8F3E9}"/>
              </a:ext>
            </a:extLst>
          </p:cNvPr>
          <p:cNvSpPr>
            <a:spLocks noGrp="1"/>
          </p:cNvSpPr>
          <p:nvPr>
            <p:ph idx="1"/>
          </p:nvPr>
        </p:nvSpPr>
        <p:spPr>
          <a:xfrm>
            <a:off x="6513788" y="2333297"/>
            <a:ext cx="4840010" cy="3843666"/>
          </a:xfrm>
        </p:spPr>
        <p:txBody>
          <a:bodyPr vert="horz" lIns="91440" tIns="45720" rIns="91440" bIns="45720" rtlCol="0">
            <a:normAutofit/>
          </a:bodyPr>
          <a:lstStyle/>
          <a:p>
            <a:endParaRPr lang="en-US" sz="2000">
              <a:cs typeface="Calibri"/>
            </a:endParaRPr>
          </a:p>
          <a:p>
            <a:endParaRPr lang="en-US" sz="2000">
              <a:cs typeface="Calibri"/>
            </a:endParaRPr>
          </a:p>
        </p:txBody>
      </p:sp>
      <p:sp>
        <p:nvSpPr>
          <p:cNvPr id="4" name="TextBox 3">
            <a:extLst>
              <a:ext uri="{FF2B5EF4-FFF2-40B4-BE49-F238E27FC236}">
                <a16:creationId xmlns:a16="http://schemas.microsoft.com/office/drawing/2014/main" id="{EB24C744-72BF-4639-BECF-AC42693734FA}"/>
              </a:ext>
            </a:extLst>
          </p:cNvPr>
          <p:cNvSpPr txBox="1"/>
          <p:nvPr/>
        </p:nvSpPr>
        <p:spPr>
          <a:xfrm>
            <a:off x="6305909" y="1857743"/>
            <a:ext cx="5431764" cy="51090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Calibri"/>
              </a:rPr>
              <a:t>• Subtropical</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Calibri"/>
              </a:rPr>
              <a:t>• Largest city in the Northern Panhandle region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Calibri"/>
              </a:rPr>
              <a:t>• 5</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Calibri"/>
              </a:rPr>
              <a:t>8</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Calibri"/>
              </a:rPr>
              <a:t> in. of rain on average per year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Calibri"/>
              </a:rPr>
              <a:t>• recommended to visit early April</a:t>
            </a:r>
            <a:r>
              <a:rPr kumimoji="0" lang="en-US" sz="32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 to late May and from late September to early November</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1"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p:txBody>
      </p:sp>
    </p:spTree>
    <p:extLst>
      <p:ext uri="{BB962C8B-B14F-4D97-AF65-F5344CB8AC3E}">
        <p14:creationId xmlns:p14="http://schemas.microsoft.com/office/powerpoint/2010/main" val="260337073"/>
      </p:ext>
    </p:extLst>
  </p:cSld>
  <p:clrMapOvr>
    <a:masterClrMapping/>
  </p:clrMapOvr>
  <p:transition spd="slow" advClick="0" advTm="4000">
    <p:cover/>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Rectangle 6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6" descr="Map&#10;&#10;Description automatically generated">
            <a:extLst>
              <a:ext uri="{FF2B5EF4-FFF2-40B4-BE49-F238E27FC236}">
                <a16:creationId xmlns:a16="http://schemas.microsoft.com/office/drawing/2014/main" id="{877B9F6B-604E-43A3-9959-1B10809DA637}"/>
              </a:ext>
            </a:extLst>
          </p:cNvPr>
          <p:cNvPicPr>
            <a:picLocks noChangeAspect="1"/>
          </p:cNvPicPr>
          <p:nvPr/>
        </p:nvPicPr>
        <p:blipFill rotWithShape="1">
          <a:blip r:embed="rId2"/>
          <a:srcRect t="1130"/>
          <a:stretch/>
        </p:blipFill>
        <p:spPr>
          <a:xfrm>
            <a:off x="1" y="10"/>
            <a:ext cx="12198502" cy="6857990"/>
          </a:xfrm>
          <a:prstGeom prst="rect">
            <a:avLst/>
          </a:prstGeom>
        </p:spPr>
      </p:pic>
      <p:sp>
        <p:nvSpPr>
          <p:cNvPr id="7" name="TextBox 6">
            <a:extLst>
              <a:ext uri="{FF2B5EF4-FFF2-40B4-BE49-F238E27FC236}">
                <a16:creationId xmlns:a16="http://schemas.microsoft.com/office/drawing/2014/main" id="{3F35C5AE-D15D-4900-9048-EE908C14E517}"/>
              </a:ext>
            </a:extLst>
          </p:cNvPr>
          <p:cNvSpPr txBox="1"/>
          <p:nvPr/>
        </p:nvSpPr>
        <p:spPr>
          <a:xfrm>
            <a:off x="8595535" y="3915069"/>
            <a:ext cx="3822189" cy="3742762"/>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Calibri"/>
              </a:rPr>
              <a:t>Map of Tallahassee</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Calibri"/>
              </a:rPr>
              <a:t>  Key points of interest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p:txBody>
      </p:sp>
    </p:spTree>
    <p:extLst>
      <p:ext uri="{BB962C8B-B14F-4D97-AF65-F5344CB8AC3E}">
        <p14:creationId xmlns:p14="http://schemas.microsoft.com/office/powerpoint/2010/main" val="2759527575"/>
      </p:ext>
    </p:extLst>
  </p:cSld>
  <p:clrMapOvr>
    <a:masterClrMapping/>
  </p:clrMapOvr>
  <p:transition spd="slow" advClick="0" advTm="4000">
    <p:cover/>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F701746-0657-4467-BBD3-24051A715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Mass People Supporters Group Of · Free photo on Pixabay">
            <a:extLst>
              <a:ext uri="{FF2B5EF4-FFF2-40B4-BE49-F238E27FC236}">
                <a16:creationId xmlns:a16="http://schemas.microsoft.com/office/drawing/2014/main" id="{3AD7E7E6-18E4-49DC-B5A9-C09E8BEBD276}"/>
              </a:ext>
            </a:extLst>
          </p:cNvPr>
          <p:cNvPicPr>
            <a:picLocks noChangeAspect="1"/>
          </p:cNvPicPr>
          <p:nvPr/>
        </p:nvPicPr>
        <p:blipFill rotWithShape="1">
          <a:blip r:embed="rId2"/>
          <a:srcRect l="11259" r="14736"/>
          <a:stretch/>
        </p:blipFill>
        <p:spPr>
          <a:xfrm>
            <a:off x="4559968" y="10"/>
            <a:ext cx="7632032" cy="6857990"/>
          </a:xfrm>
          <a:prstGeom prst="rect">
            <a:avLst/>
          </a:prstGeom>
        </p:spPr>
      </p:pic>
      <p:sp useBgFill="1">
        <p:nvSpPr>
          <p:cNvPr id="15" name="Freeform: Shape 14">
            <a:extLst>
              <a:ext uri="{FF2B5EF4-FFF2-40B4-BE49-F238E27FC236}">
                <a16:creationId xmlns:a16="http://schemas.microsoft.com/office/drawing/2014/main" id="{117BEB00-3E3D-4F08-AF56-DB0D22FB5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rot="10800000">
            <a:off x="1" y="0"/>
            <a:ext cx="4802188" cy="6858000"/>
          </a:xfrm>
          <a:custGeom>
            <a:avLst/>
            <a:gdLst>
              <a:gd name="connsiteX0" fmla="*/ 0 w 4802188"/>
              <a:gd name="connsiteY0" fmla="*/ 0 h 6858000"/>
              <a:gd name="connsiteX1" fmla="*/ 4802188 w 4802188"/>
              <a:gd name="connsiteY1" fmla="*/ 0 h 6858000"/>
              <a:gd name="connsiteX2" fmla="*/ 4802188 w 4802188"/>
              <a:gd name="connsiteY2" fmla="*/ 6858000 h 6858000"/>
              <a:gd name="connsiteX3" fmla="*/ 0 w 4802188"/>
              <a:gd name="connsiteY3" fmla="*/ 6858000 h 6858000"/>
              <a:gd name="connsiteX4" fmla="*/ 4763 w 4802188"/>
              <a:gd name="connsiteY4" fmla="*/ 6791325 h 6858000"/>
              <a:gd name="connsiteX5" fmla="*/ 12700 w 4802188"/>
              <a:gd name="connsiteY5" fmla="*/ 6735762 h 6858000"/>
              <a:gd name="connsiteX6" fmla="*/ 22225 w 4802188"/>
              <a:gd name="connsiteY6" fmla="*/ 6683375 h 6858000"/>
              <a:gd name="connsiteX7" fmla="*/ 38100 w 4802188"/>
              <a:gd name="connsiteY7" fmla="*/ 6640512 h 6858000"/>
              <a:gd name="connsiteX8" fmla="*/ 53975 w 4802188"/>
              <a:gd name="connsiteY8" fmla="*/ 6597650 h 6858000"/>
              <a:gd name="connsiteX9" fmla="*/ 73025 w 4802188"/>
              <a:gd name="connsiteY9" fmla="*/ 6561137 h 6858000"/>
              <a:gd name="connsiteX10" fmla="*/ 92075 w 4802188"/>
              <a:gd name="connsiteY10" fmla="*/ 6523037 h 6858000"/>
              <a:gd name="connsiteX11" fmla="*/ 109538 w 4802188"/>
              <a:gd name="connsiteY11" fmla="*/ 6488112 h 6858000"/>
              <a:gd name="connsiteX12" fmla="*/ 127000 w 4802188"/>
              <a:gd name="connsiteY12" fmla="*/ 6448425 h 6858000"/>
              <a:gd name="connsiteX13" fmla="*/ 142875 w 4802188"/>
              <a:gd name="connsiteY13" fmla="*/ 6407150 h 6858000"/>
              <a:gd name="connsiteX14" fmla="*/ 157163 w 4802188"/>
              <a:gd name="connsiteY14" fmla="*/ 6361112 h 6858000"/>
              <a:gd name="connsiteX15" fmla="*/ 168275 w 4802188"/>
              <a:gd name="connsiteY15" fmla="*/ 6311900 h 6858000"/>
              <a:gd name="connsiteX16" fmla="*/ 176213 w 4802188"/>
              <a:gd name="connsiteY16" fmla="*/ 6251575 h 6858000"/>
              <a:gd name="connsiteX17" fmla="*/ 179388 w 4802188"/>
              <a:gd name="connsiteY17" fmla="*/ 6183312 h 6858000"/>
              <a:gd name="connsiteX18" fmla="*/ 176213 w 4802188"/>
              <a:gd name="connsiteY18" fmla="*/ 6113462 h 6858000"/>
              <a:gd name="connsiteX19" fmla="*/ 168275 w 4802188"/>
              <a:gd name="connsiteY19" fmla="*/ 6056312 h 6858000"/>
              <a:gd name="connsiteX20" fmla="*/ 157163 w 4802188"/>
              <a:gd name="connsiteY20" fmla="*/ 6003925 h 6858000"/>
              <a:gd name="connsiteX21" fmla="*/ 142875 w 4802188"/>
              <a:gd name="connsiteY21" fmla="*/ 5956300 h 6858000"/>
              <a:gd name="connsiteX22" fmla="*/ 127000 w 4802188"/>
              <a:gd name="connsiteY22" fmla="*/ 5915025 h 6858000"/>
              <a:gd name="connsiteX23" fmla="*/ 107950 w 4802188"/>
              <a:gd name="connsiteY23" fmla="*/ 5876925 h 6858000"/>
              <a:gd name="connsiteX24" fmla="*/ 88900 w 4802188"/>
              <a:gd name="connsiteY24" fmla="*/ 5840412 h 6858000"/>
              <a:gd name="connsiteX25" fmla="*/ 69850 w 4802188"/>
              <a:gd name="connsiteY25" fmla="*/ 5802312 h 6858000"/>
              <a:gd name="connsiteX26" fmla="*/ 52388 w 4802188"/>
              <a:gd name="connsiteY26" fmla="*/ 5762625 h 6858000"/>
              <a:gd name="connsiteX27" fmla="*/ 34925 w 4802188"/>
              <a:gd name="connsiteY27" fmla="*/ 5721350 h 6858000"/>
              <a:gd name="connsiteX28" fmla="*/ 20638 w 4802188"/>
              <a:gd name="connsiteY28" fmla="*/ 5675312 h 6858000"/>
              <a:gd name="connsiteX29" fmla="*/ 11113 w 4802188"/>
              <a:gd name="connsiteY29" fmla="*/ 5622925 h 6858000"/>
              <a:gd name="connsiteX30" fmla="*/ 1588 w 4802188"/>
              <a:gd name="connsiteY30" fmla="*/ 5562600 h 6858000"/>
              <a:gd name="connsiteX31" fmla="*/ 0 w 4802188"/>
              <a:gd name="connsiteY31" fmla="*/ 5494337 h 6858000"/>
              <a:gd name="connsiteX32" fmla="*/ 1588 w 4802188"/>
              <a:gd name="connsiteY32" fmla="*/ 5426075 h 6858000"/>
              <a:gd name="connsiteX33" fmla="*/ 11113 w 4802188"/>
              <a:gd name="connsiteY33" fmla="*/ 5365750 h 6858000"/>
              <a:gd name="connsiteX34" fmla="*/ 20638 w 4802188"/>
              <a:gd name="connsiteY34" fmla="*/ 5313362 h 6858000"/>
              <a:gd name="connsiteX35" fmla="*/ 34925 w 4802188"/>
              <a:gd name="connsiteY35" fmla="*/ 5268912 h 6858000"/>
              <a:gd name="connsiteX36" fmla="*/ 52388 w 4802188"/>
              <a:gd name="connsiteY36" fmla="*/ 5226050 h 6858000"/>
              <a:gd name="connsiteX37" fmla="*/ 69850 w 4802188"/>
              <a:gd name="connsiteY37" fmla="*/ 5186362 h 6858000"/>
              <a:gd name="connsiteX38" fmla="*/ 88900 w 4802188"/>
              <a:gd name="connsiteY38" fmla="*/ 5149850 h 6858000"/>
              <a:gd name="connsiteX39" fmla="*/ 107950 w 4802188"/>
              <a:gd name="connsiteY39" fmla="*/ 5114925 h 6858000"/>
              <a:gd name="connsiteX40" fmla="*/ 127000 w 4802188"/>
              <a:gd name="connsiteY40" fmla="*/ 5075237 h 6858000"/>
              <a:gd name="connsiteX41" fmla="*/ 142875 w 4802188"/>
              <a:gd name="connsiteY41" fmla="*/ 5033962 h 6858000"/>
              <a:gd name="connsiteX42" fmla="*/ 157163 w 4802188"/>
              <a:gd name="connsiteY42" fmla="*/ 4987925 h 6858000"/>
              <a:gd name="connsiteX43" fmla="*/ 168275 w 4802188"/>
              <a:gd name="connsiteY43" fmla="*/ 4935537 h 6858000"/>
              <a:gd name="connsiteX44" fmla="*/ 176213 w 4802188"/>
              <a:gd name="connsiteY44" fmla="*/ 4875212 h 6858000"/>
              <a:gd name="connsiteX45" fmla="*/ 179388 w 4802188"/>
              <a:gd name="connsiteY45" fmla="*/ 4806950 h 6858000"/>
              <a:gd name="connsiteX46" fmla="*/ 176213 w 4802188"/>
              <a:gd name="connsiteY46" fmla="*/ 4738687 h 6858000"/>
              <a:gd name="connsiteX47" fmla="*/ 168275 w 4802188"/>
              <a:gd name="connsiteY47" fmla="*/ 4678362 h 6858000"/>
              <a:gd name="connsiteX48" fmla="*/ 157163 w 4802188"/>
              <a:gd name="connsiteY48" fmla="*/ 4625975 h 6858000"/>
              <a:gd name="connsiteX49" fmla="*/ 142875 w 4802188"/>
              <a:gd name="connsiteY49" fmla="*/ 4579937 h 6858000"/>
              <a:gd name="connsiteX50" fmla="*/ 127000 w 4802188"/>
              <a:gd name="connsiteY50" fmla="*/ 4537075 h 6858000"/>
              <a:gd name="connsiteX51" fmla="*/ 107950 w 4802188"/>
              <a:gd name="connsiteY51" fmla="*/ 4498975 h 6858000"/>
              <a:gd name="connsiteX52" fmla="*/ 69850 w 4802188"/>
              <a:gd name="connsiteY52" fmla="*/ 4424362 h 6858000"/>
              <a:gd name="connsiteX53" fmla="*/ 52388 w 4802188"/>
              <a:gd name="connsiteY53" fmla="*/ 4386262 h 6858000"/>
              <a:gd name="connsiteX54" fmla="*/ 34925 w 4802188"/>
              <a:gd name="connsiteY54" fmla="*/ 4343400 h 6858000"/>
              <a:gd name="connsiteX55" fmla="*/ 20638 w 4802188"/>
              <a:gd name="connsiteY55" fmla="*/ 4297362 h 6858000"/>
              <a:gd name="connsiteX56" fmla="*/ 11113 w 4802188"/>
              <a:gd name="connsiteY56" fmla="*/ 4244975 h 6858000"/>
              <a:gd name="connsiteX57" fmla="*/ 1588 w 4802188"/>
              <a:gd name="connsiteY57" fmla="*/ 4186237 h 6858000"/>
              <a:gd name="connsiteX58" fmla="*/ 0 w 4802188"/>
              <a:gd name="connsiteY58" fmla="*/ 4116387 h 6858000"/>
              <a:gd name="connsiteX59" fmla="*/ 1588 w 4802188"/>
              <a:gd name="connsiteY59" fmla="*/ 4048125 h 6858000"/>
              <a:gd name="connsiteX60" fmla="*/ 11113 w 4802188"/>
              <a:gd name="connsiteY60" fmla="*/ 3987800 h 6858000"/>
              <a:gd name="connsiteX61" fmla="*/ 20638 w 4802188"/>
              <a:gd name="connsiteY61" fmla="*/ 3935412 h 6858000"/>
              <a:gd name="connsiteX62" fmla="*/ 34925 w 4802188"/>
              <a:gd name="connsiteY62" fmla="*/ 3890962 h 6858000"/>
              <a:gd name="connsiteX63" fmla="*/ 52388 w 4802188"/>
              <a:gd name="connsiteY63" fmla="*/ 3848100 h 6858000"/>
              <a:gd name="connsiteX64" fmla="*/ 69850 w 4802188"/>
              <a:gd name="connsiteY64" fmla="*/ 3811587 h 6858000"/>
              <a:gd name="connsiteX65" fmla="*/ 107950 w 4802188"/>
              <a:gd name="connsiteY65" fmla="*/ 3736975 h 6858000"/>
              <a:gd name="connsiteX66" fmla="*/ 127000 w 4802188"/>
              <a:gd name="connsiteY66" fmla="*/ 3697287 h 6858000"/>
              <a:gd name="connsiteX67" fmla="*/ 142875 w 4802188"/>
              <a:gd name="connsiteY67" fmla="*/ 3656012 h 6858000"/>
              <a:gd name="connsiteX68" fmla="*/ 157163 w 4802188"/>
              <a:gd name="connsiteY68" fmla="*/ 3609975 h 6858000"/>
              <a:gd name="connsiteX69" fmla="*/ 168275 w 4802188"/>
              <a:gd name="connsiteY69" fmla="*/ 3557587 h 6858000"/>
              <a:gd name="connsiteX70" fmla="*/ 176213 w 4802188"/>
              <a:gd name="connsiteY70" fmla="*/ 3497262 h 6858000"/>
              <a:gd name="connsiteX71" fmla="*/ 179388 w 4802188"/>
              <a:gd name="connsiteY71" fmla="*/ 3427412 h 6858000"/>
              <a:gd name="connsiteX72" fmla="*/ 176213 w 4802188"/>
              <a:gd name="connsiteY72" fmla="*/ 3360737 h 6858000"/>
              <a:gd name="connsiteX73" fmla="*/ 168275 w 4802188"/>
              <a:gd name="connsiteY73" fmla="*/ 3300412 h 6858000"/>
              <a:gd name="connsiteX74" fmla="*/ 157163 w 4802188"/>
              <a:gd name="connsiteY74" fmla="*/ 3248025 h 6858000"/>
              <a:gd name="connsiteX75" fmla="*/ 142875 w 4802188"/>
              <a:gd name="connsiteY75" fmla="*/ 3201987 h 6858000"/>
              <a:gd name="connsiteX76" fmla="*/ 127000 w 4802188"/>
              <a:gd name="connsiteY76" fmla="*/ 3160712 h 6858000"/>
              <a:gd name="connsiteX77" fmla="*/ 107950 w 4802188"/>
              <a:gd name="connsiteY77" fmla="*/ 3121025 h 6858000"/>
              <a:gd name="connsiteX78" fmla="*/ 88900 w 4802188"/>
              <a:gd name="connsiteY78" fmla="*/ 3084512 h 6858000"/>
              <a:gd name="connsiteX79" fmla="*/ 69850 w 4802188"/>
              <a:gd name="connsiteY79" fmla="*/ 3046412 h 6858000"/>
              <a:gd name="connsiteX80" fmla="*/ 52388 w 4802188"/>
              <a:gd name="connsiteY80" fmla="*/ 3009900 h 6858000"/>
              <a:gd name="connsiteX81" fmla="*/ 34925 w 4802188"/>
              <a:gd name="connsiteY81" fmla="*/ 2967037 h 6858000"/>
              <a:gd name="connsiteX82" fmla="*/ 20638 w 4802188"/>
              <a:gd name="connsiteY82" fmla="*/ 2922587 h 6858000"/>
              <a:gd name="connsiteX83" fmla="*/ 11113 w 4802188"/>
              <a:gd name="connsiteY83" fmla="*/ 2868612 h 6858000"/>
              <a:gd name="connsiteX84" fmla="*/ 1588 w 4802188"/>
              <a:gd name="connsiteY84" fmla="*/ 2809875 h 6858000"/>
              <a:gd name="connsiteX85" fmla="*/ 0 w 4802188"/>
              <a:gd name="connsiteY85" fmla="*/ 2741612 h 6858000"/>
              <a:gd name="connsiteX86" fmla="*/ 1588 w 4802188"/>
              <a:gd name="connsiteY86" fmla="*/ 2671762 h 6858000"/>
              <a:gd name="connsiteX87" fmla="*/ 11113 w 4802188"/>
              <a:gd name="connsiteY87" fmla="*/ 2613025 h 6858000"/>
              <a:gd name="connsiteX88" fmla="*/ 20638 w 4802188"/>
              <a:gd name="connsiteY88" fmla="*/ 2560637 h 6858000"/>
              <a:gd name="connsiteX89" fmla="*/ 34925 w 4802188"/>
              <a:gd name="connsiteY89" fmla="*/ 2513012 h 6858000"/>
              <a:gd name="connsiteX90" fmla="*/ 52388 w 4802188"/>
              <a:gd name="connsiteY90" fmla="*/ 2471737 h 6858000"/>
              <a:gd name="connsiteX91" fmla="*/ 69850 w 4802188"/>
              <a:gd name="connsiteY91" fmla="*/ 2433637 h 6858000"/>
              <a:gd name="connsiteX92" fmla="*/ 88900 w 4802188"/>
              <a:gd name="connsiteY92" fmla="*/ 2395537 h 6858000"/>
              <a:gd name="connsiteX93" fmla="*/ 107950 w 4802188"/>
              <a:gd name="connsiteY93" fmla="*/ 2359025 h 6858000"/>
              <a:gd name="connsiteX94" fmla="*/ 127000 w 4802188"/>
              <a:gd name="connsiteY94" fmla="*/ 2319337 h 6858000"/>
              <a:gd name="connsiteX95" fmla="*/ 142875 w 4802188"/>
              <a:gd name="connsiteY95" fmla="*/ 2278062 h 6858000"/>
              <a:gd name="connsiteX96" fmla="*/ 157163 w 4802188"/>
              <a:gd name="connsiteY96" fmla="*/ 2232025 h 6858000"/>
              <a:gd name="connsiteX97" fmla="*/ 168275 w 4802188"/>
              <a:gd name="connsiteY97" fmla="*/ 2179637 h 6858000"/>
              <a:gd name="connsiteX98" fmla="*/ 176213 w 4802188"/>
              <a:gd name="connsiteY98" fmla="*/ 2119312 h 6858000"/>
              <a:gd name="connsiteX99" fmla="*/ 179388 w 4802188"/>
              <a:gd name="connsiteY99" fmla="*/ 2051050 h 6858000"/>
              <a:gd name="connsiteX100" fmla="*/ 176213 w 4802188"/>
              <a:gd name="connsiteY100" fmla="*/ 1982787 h 6858000"/>
              <a:gd name="connsiteX101" fmla="*/ 168275 w 4802188"/>
              <a:gd name="connsiteY101" fmla="*/ 1922462 h 6858000"/>
              <a:gd name="connsiteX102" fmla="*/ 157163 w 4802188"/>
              <a:gd name="connsiteY102" fmla="*/ 1870075 h 6858000"/>
              <a:gd name="connsiteX103" fmla="*/ 142875 w 4802188"/>
              <a:gd name="connsiteY103" fmla="*/ 1824037 h 6858000"/>
              <a:gd name="connsiteX104" fmla="*/ 127000 w 4802188"/>
              <a:gd name="connsiteY104" fmla="*/ 1782762 h 6858000"/>
              <a:gd name="connsiteX105" fmla="*/ 107950 w 4802188"/>
              <a:gd name="connsiteY105" fmla="*/ 1743075 h 6858000"/>
              <a:gd name="connsiteX106" fmla="*/ 88900 w 4802188"/>
              <a:gd name="connsiteY106" fmla="*/ 1708150 h 6858000"/>
              <a:gd name="connsiteX107" fmla="*/ 69850 w 4802188"/>
              <a:gd name="connsiteY107" fmla="*/ 1671637 h 6858000"/>
              <a:gd name="connsiteX108" fmla="*/ 52388 w 4802188"/>
              <a:gd name="connsiteY108" fmla="*/ 1631950 h 6858000"/>
              <a:gd name="connsiteX109" fmla="*/ 34925 w 4802188"/>
              <a:gd name="connsiteY109" fmla="*/ 1589087 h 6858000"/>
              <a:gd name="connsiteX110" fmla="*/ 20638 w 4802188"/>
              <a:gd name="connsiteY110" fmla="*/ 1544637 h 6858000"/>
              <a:gd name="connsiteX111" fmla="*/ 11113 w 4802188"/>
              <a:gd name="connsiteY111" fmla="*/ 1492250 h 6858000"/>
              <a:gd name="connsiteX112" fmla="*/ 1588 w 4802188"/>
              <a:gd name="connsiteY112" fmla="*/ 1431925 h 6858000"/>
              <a:gd name="connsiteX113" fmla="*/ 0 w 4802188"/>
              <a:gd name="connsiteY113" fmla="*/ 1363662 h 6858000"/>
              <a:gd name="connsiteX114" fmla="*/ 1588 w 4802188"/>
              <a:gd name="connsiteY114" fmla="*/ 1295400 h 6858000"/>
              <a:gd name="connsiteX115" fmla="*/ 11113 w 4802188"/>
              <a:gd name="connsiteY115" fmla="*/ 1235075 h 6858000"/>
              <a:gd name="connsiteX116" fmla="*/ 20638 w 4802188"/>
              <a:gd name="connsiteY116" fmla="*/ 1182687 h 6858000"/>
              <a:gd name="connsiteX117" fmla="*/ 34925 w 4802188"/>
              <a:gd name="connsiteY117" fmla="*/ 1136650 h 6858000"/>
              <a:gd name="connsiteX118" fmla="*/ 52388 w 4802188"/>
              <a:gd name="connsiteY118" fmla="*/ 1095375 h 6858000"/>
              <a:gd name="connsiteX119" fmla="*/ 69850 w 4802188"/>
              <a:gd name="connsiteY119" fmla="*/ 1055687 h 6858000"/>
              <a:gd name="connsiteX120" fmla="*/ 88900 w 4802188"/>
              <a:gd name="connsiteY120" fmla="*/ 1017587 h 6858000"/>
              <a:gd name="connsiteX121" fmla="*/ 107950 w 4802188"/>
              <a:gd name="connsiteY121" fmla="*/ 981075 h 6858000"/>
              <a:gd name="connsiteX122" fmla="*/ 127000 w 4802188"/>
              <a:gd name="connsiteY122" fmla="*/ 942975 h 6858000"/>
              <a:gd name="connsiteX123" fmla="*/ 142875 w 4802188"/>
              <a:gd name="connsiteY123" fmla="*/ 901700 h 6858000"/>
              <a:gd name="connsiteX124" fmla="*/ 157163 w 4802188"/>
              <a:gd name="connsiteY124" fmla="*/ 854075 h 6858000"/>
              <a:gd name="connsiteX125" fmla="*/ 168275 w 4802188"/>
              <a:gd name="connsiteY125" fmla="*/ 801687 h 6858000"/>
              <a:gd name="connsiteX126" fmla="*/ 176213 w 4802188"/>
              <a:gd name="connsiteY126" fmla="*/ 744537 h 6858000"/>
              <a:gd name="connsiteX127" fmla="*/ 179388 w 4802188"/>
              <a:gd name="connsiteY127" fmla="*/ 673100 h 6858000"/>
              <a:gd name="connsiteX128" fmla="*/ 176213 w 4802188"/>
              <a:gd name="connsiteY128" fmla="*/ 606425 h 6858000"/>
              <a:gd name="connsiteX129" fmla="*/ 168275 w 4802188"/>
              <a:gd name="connsiteY129" fmla="*/ 546100 h 6858000"/>
              <a:gd name="connsiteX130" fmla="*/ 157163 w 4802188"/>
              <a:gd name="connsiteY130" fmla="*/ 496887 h 6858000"/>
              <a:gd name="connsiteX131" fmla="*/ 142875 w 4802188"/>
              <a:gd name="connsiteY131" fmla="*/ 450850 h 6858000"/>
              <a:gd name="connsiteX132" fmla="*/ 127000 w 4802188"/>
              <a:gd name="connsiteY132" fmla="*/ 409575 h 6858000"/>
              <a:gd name="connsiteX133" fmla="*/ 109538 w 4802188"/>
              <a:gd name="connsiteY133" fmla="*/ 369887 h 6858000"/>
              <a:gd name="connsiteX134" fmla="*/ 92075 w 4802188"/>
              <a:gd name="connsiteY134" fmla="*/ 334962 h 6858000"/>
              <a:gd name="connsiteX135" fmla="*/ 73025 w 4802188"/>
              <a:gd name="connsiteY135" fmla="*/ 296862 h 6858000"/>
              <a:gd name="connsiteX136" fmla="*/ 53975 w 4802188"/>
              <a:gd name="connsiteY136" fmla="*/ 260350 h 6858000"/>
              <a:gd name="connsiteX137" fmla="*/ 38100 w 4802188"/>
              <a:gd name="connsiteY137" fmla="*/ 217487 h 6858000"/>
              <a:gd name="connsiteX138" fmla="*/ 22225 w 4802188"/>
              <a:gd name="connsiteY138" fmla="*/ 174625 h 6858000"/>
              <a:gd name="connsiteX139" fmla="*/ 12700 w 4802188"/>
              <a:gd name="connsiteY139" fmla="*/ 122237 h 6858000"/>
              <a:gd name="connsiteX140" fmla="*/ 4763 w 4802188"/>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a:ln w="0">
            <a:noFill/>
            <a:prstDash val="solid"/>
            <a:round/>
            <a:headEnd/>
            <a:tailEnd/>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5656FFA-942B-40DB-9ADD-CA9C6A17F95F}"/>
              </a:ext>
            </a:extLst>
          </p:cNvPr>
          <p:cNvSpPr txBox="1"/>
          <p:nvPr/>
        </p:nvSpPr>
        <p:spPr>
          <a:xfrm>
            <a:off x="3051" y="863683"/>
            <a:ext cx="5091350" cy="1492132"/>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Light" panose="020F0302020204030204"/>
                <a:ea typeface="+mn-ea"/>
                <a:cs typeface="+mn-cs"/>
              </a:rPr>
              <a:t>Population: 199,711</a:t>
            </a:r>
          </a:p>
        </p:txBody>
      </p:sp>
      <p:sp>
        <p:nvSpPr>
          <p:cNvPr id="8" name="TextBox 7">
            <a:extLst>
              <a:ext uri="{FF2B5EF4-FFF2-40B4-BE49-F238E27FC236}">
                <a16:creationId xmlns:a16="http://schemas.microsoft.com/office/drawing/2014/main" id="{640565CC-2BA1-4666-8C23-AD8E0E672CF2}"/>
              </a:ext>
            </a:extLst>
          </p:cNvPr>
          <p:cNvSpPr txBox="1"/>
          <p:nvPr/>
        </p:nvSpPr>
        <p:spPr>
          <a:xfrm>
            <a:off x="549390" y="2214113"/>
            <a:ext cx="4789426" cy="384480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marL="28575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White: 5</a:t>
            </a:r>
            <a:r>
              <a:rPr kumimoji="0" lang="en-US" sz="3500" b="0" i="0" u="none" strike="noStrike" kern="1200" cap="none" spc="0" normalizeH="0" baseline="0" noProof="0">
                <a:ln>
                  <a:noFill/>
                </a:ln>
                <a:solidFill>
                  <a:prstClr val="black"/>
                </a:solidFill>
                <a:effectLst/>
                <a:uLnTx/>
                <a:uFillTx/>
                <a:latin typeface="Calibri" panose="020F0502020204030204"/>
                <a:ea typeface="+mn-ea"/>
                <a:cs typeface="+mn-cs"/>
              </a:rPr>
              <a:t>6</a:t>
            </a: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.23%</a:t>
            </a: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28575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Black/African American: 35.02%</a:t>
            </a: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28575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Asian: 4.55%</a:t>
            </a: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28575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Other: 2.</a:t>
            </a:r>
            <a:r>
              <a:rPr kumimoji="0" lang="en-US" sz="3500" b="0" i="0" u="none" strike="noStrike" kern="1200" cap="none" spc="0" normalizeH="0" baseline="0" noProof="0">
                <a:ln>
                  <a:noFill/>
                </a:ln>
                <a:solidFill>
                  <a:prstClr val="black"/>
                </a:solidFill>
                <a:effectLst/>
                <a:uLnTx/>
                <a:uFillTx/>
                <a:latin typeface="Calibri" panose="020F0502020204030204"/>
                <a:ea typeface="+mn-ea"/>
                <a:cs typeface="+mn-cs"/>
              </a:rPr>
              <a:t>8</a:t>
            </a: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7%</a:t>
            </a: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4248199355"/>
      </p:ext>
    </p:extLst>
  </p:cSld>
  <p:clrMapOvr>
    <a:masterClrMapping/>
  </p:clrMapOvr>
  <p:transition spd="slow" advClick="0" advTm="4000">
    <p:cover/>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E38FDFE-3CCA-4EB4-BD9E-0CB8D42C471E}"/>
              </a:ext>
            </a:extLst>
          </p:cNvPr>
          <p:cNvSpPr>
            <a:spLocks noGrp="1"/>
          </p:cNvSpPr>
          <p:nvPr>
            <p:ph type="title"/>
          </p:nvPr>
        </p:nvSpPr>
        <p:spPr>
          <a:xfrm>
            <a:off x="1100155" y="397256"/>
            <a:ext cx="4224828" cy="1956841"/>
          </a:xfrm>
        </p:spPr>
        <p:txBody>
          <a:bodyPr anchor="b">
            <a:normAutofit/>
          </a:bodyPr>
          <a:lstStyle/>
          <a:p>
            <a:r>
              <a:rPr lang="en-US" sz="5400">
                <a:cs typeface="Calibri Light"/>
              </a:rPr>
              <a:t>Apalachee Parkway</a:t>
            </a:r>
            <a:endParaRPr lang="en-US" sz="5400"/>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58FFAB3-0861-43E5-B658-4E5FC247630E}"/>
              </a:ext>
            </a:extLst>
          </p:cNvPr>
          <p:cNvSpPr>
            <a:spLocks noGrp="1"/>
          </p:cNvSpPr>
          <p:nvPr>
            <p:ph idx="1"/>
          </p:nvPr>
        </p:nvSpPr>
        <p:spPr>
          <a:xfrm>
            <a:off x="395665" y="2987917"/>
            <a:ext cx="4243589" cy="3320668"/>
          </a:xfrm>
        </p:spPr>
        <p:txBody>
          <a:bodyPr vert="horz" lIns="91440" tIns="45720" rIns="91440" bIns="45720" rtlCol="0" anchor="t">
            <a:noAutofit/>
          </a:bodyPr>
          <a:lstStyle/>
          <a:p>
            <a:r>
              <a:rPr lang="en-US" sz="2900">
                <a:cs typeface="Calibri"/>
              </a:rPr>
              <a:t>Named in 1957, and after the first people who lived here</a:t>
            </a:r>
          </a:p>
          <a:p>
            <a:r>
              <a:rPr lang="en-US" sz="2900">
                <a:cs typeface="Calibri"/>
              </a:rPr>
              <a:t>Road that takes you to the Florida Capitol, a 22-story building and home to Florida's Executive and Legislative branches</a:t>
            </a:r>
          </a:p>
          <a:p>
            <a:endParaRPr lang="en-US" sz="2900">
              <a:cs typeface="Calibri"/>
            </a:endParaRPr>
          </a:p>
          <a:p>
            <a:endParaRPr lang="en-US" sz="2900">
              <a:cs typeface="Calibri"/>
            </a:endParaRPr>
          </a:p>
          <a:p>
            <a:endParaRPr lang="en-US" sz="3100">
              <a:cs typeface="Calibri"/>
            </a:endParaRPr>
          </a:p>
          <a:p>
            <a:endParaRPr lang="en-US" sz="3100">
              <a:cs typeface="Calibri"/>
            </a:endParaRPr>
          </a:p>
          <a:p>
            <a:endParaRPr lang="en-US" sz="3100">
              <a:cs typeface="Calibri"/>
            </a:endParaRPr>
          </a:p>
        </p:txBody>
      </p:sp>
      <p:pic>
        <p:nvPicPr>
          <p:cNvPr id="4" name="Picture 4" descr="A picture containing tree, outdoor, city, road&#10;&#10;Description automatically generated">
            <a:extLst>
              <a:ext uri="{FF2B5EF4-FFF2-40B4-BE49-F238E27FC236}">
                <a16:creationId xmlns:a16="http://schemas.microsoft.com/office/drawing/2014/main" id="{21A5BC0F-7638-40A2-A99D-843DFFE48BF2}"/>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9134" r="-1" b="1609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044337920"/>
      </p:ext>
    </p:extLst>
  </p:cSld>
  <p:clrMapOvr>
    <a:masterClrMapping/>
  </p:clrMapOvr>
  <p:transition spd="slow" advClick="0" advTm="4000">
    <p:cover/>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1FEC590B-3306-47E9-BD67-97F3F76169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11" name="Color">
              <a:extLst>
                <a:ext uri="{FF2B5EF4-FFF2-40B4-BE49-F238E27FC236}">
                  <a16:creationId xmlns:a16="http://schemas.microsoft.com/office/drawing/2014/main" id="{54F87DBC-E43C-4CE4-A8C5-61E3D6819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olor">
              <a:extLst>
                <a:ext uri="{FF2B5EF4-FFF2-40B4-BE49-F238E27FC236}">
                  <a16:creationId xmlns:a16="http://schemas.microsoft.com/office/drawing/2014/main" id="{CD39A88A-7F84-4ACA-877B-E28BC26CD8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A47AAF5E-1692-48C9-98FB-6432BF0BC4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5" name="Freeform: Shape 14">
              <a:extLst>
                <a:ext uri="{FF2B5EF4-FFF2-40B4-BE49-F238E27FC236}">
                  <a16:creationId xmlns:a16="http://schemas.microsoft.com/office/drawing/2014/main" id="{5F36A26D-E71D-4663-B197-8B7BFA37AD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8A821CEB-DA96-4952-93B9-81F9C42BAD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18C8EDE0-D69B-4F65-9AB7-DDE7EAD78E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546F0982-BF10-4BF6-842A-F631654FF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2B313509-2128-42CA-81B6-C9EC23E44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1589188C-E06E-4F8A-BDD1-02ADF1408F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6B4E610F-FCD0-483F-B9F2-6DF2C28FE8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BE629F01-81EB-4CE6-BAC3-121C4B1F4782}"/>
              </a:ext>
            </a:extLst>
          </p:cNvPr>
          <p:cNvSpPr>
            <a:spLocks noGrp="1"/>
          </p:cNvSpPr>
          <p:nvPr>
            <p:ph type="title"/>
          </p:nvPr>
        </p:nvSpPr>
        <p:spPr>
          <a:xfrm>
            <a:off x="706560" y="-1587779"/>
            <a:ext cx="10558405" cy="3044335"/>
          </a:xfrm>
        </p:spPr>
        <p:txBody>
          <a:bodyPr vert="horz" lIns="91440" tIns="45720" rIns="91440" bIns="45720" rtlCol="0" anchor="b">
            <a:normAutofit/>
          </a:bodyPr>
          <a:lstStyle/>
          <a:p>
            <a:pPr algn="ctr"/>
            <a:r>
              <a:rPr lang="en-US" sz="6600" kern="1200">
                <a:solidFill>
                  <a:schemeClr val="bg1"/>
                </a:solidFill>
                <a:latin typeface="Calibri"/>
                <a:cs typeface="Calibri"/>
              </a:rPr>
              <a:t>References</a:t>
            </a:r>
          </a:p>
        </p:txBody>
      </p:sp>
      <p:sp>
        <p:nvSpPr>
          <p:cNvPr id="3" name="Content Placeholder 2">
            <a:extLst>
              <a:ext uri="{FF2B5EF4-FFF2-40B4-BE49-F238E27FC236}">
                <a16:creationId xmlns:a16="http://schemas.microsoft.com/office/drawing/2014/main" id="{9934C564-5907-4D3A-9A29-6B87FD4A2490}"/>
              </a:ext>
            </a:extLst>
          </p:cNvPr>
          <p:cNvSpPr>
            <a:spLocks noGrp="1"/>
          </p:cNvSpPr>
          <p:nvPr>
            <p:ph idx="1"/>
          </p:nvPr>
        </p:nvSpPr>
        <p:spPr>
          <a:xfrm>
            <a:off x="227072" y="1712814"/>
            <a:ext cx="3609110" cy="2165953"/>
          </a:xfrm>
        </p:spPr>
        <p:txBody>
          <a:bodyPr vert="horz" lIns="91440" tIns="45720" rIns="91440" bIns="45720" rtlCol="0" anchor="t">
            <a:normAutofit/>
          </a:bodyPr>
          <a:lstStyle/>
          <a:p>
            <a:pPr marL="0" indent="0" algn="ctr">
              <a:buNone/>
            </a:pPr>
            <a:r>
              <a:rPr lang="en-US" sz="4800" kern="1200">
                <a:solidFill>
                  <a:schemeClr val="bg1"/>
                </a:solidFill>
                <a:latin typeface="+mn-lt"/>
                <a:ea typeface="+mn-ea"/>
                <a:cs typeface="+mn-cs"/>
              </a:rPr>
              <a:t>Web sites:</a:t>
            </a:r>
            <a:endParaRPr lang="en-US" sz="4800" kern="1200">
              <a:solidFill>
                <a:schemeClr val="bg1"/>
              </a:solidFill>
              <a:latin typeface="+mn-lt"/>
              <a:cs typeface="Calibri"/>
            </a:endParaRPr>
          </a:p>
        </p:txBody>
      </p:sp>
      <p:sp>
        <p:nvSpPr>
          <p:cNvPr id="4" name="TextBox 3">
            <a:extLst>
              <a:ext uri="{FF2B5EF4-FFF2-40B4-BE49-F238E27FC236}">
                <a16:creationId xmlns:a16="http://schemas.microsoft.com/office/drawing/2014/main" id="{FBDAECF9-5D25-4B4D-B944-0C13094472F5}"/>
              </a:ext>
            </a:extLst>
          </p:cNvPr>
          <p:cNvSpPr txBox="1"/>
          <p:nvPr/>
        </p:nvSpPr>
        <p:spPr>
          <a:xfrm>
            <a:off x="3329795" y="1920815"/>
            <a:ext cx="9169879"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Calibri" panose="020F0502020204030204"/>
                <a:ea typeface="+mn-lt"/>
                <a:cs typeface="Calibri" panose="020F0502020204030204"/>
              </a:rPr>
              <a:t>https://worldpopulationreview.com/us-cities/tallahassee-fl-population</a:t>
            </a: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5" name="TextBox 4">
            <a:extLst>
              <a:ext uri="{FF2B5EF4-FFF2-40B4-BE49-F238E27FC236}">
                <a16:creationId xmlns:a16="http://schemas.microsoft.com/office/drawing/2014/main" id="{94BDA312-6C12-4037-80A3-97843A139B49}"/>
              </a:ext>
            </a:extLst>
          </p:cNvPr>
          <p:cNvSpPr txBox="1"/>
          <p:nvPr/>
        </p:nvSpPr>
        <p:spPr>
          <a:xfrm>
            <a:off x="315583" y="3530599"/>
            <a:ext cx="113538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Calibri" panose="020F0502020204030204"/>
                <a:ea typeface="+mn-ea"/>
                <a:cs typeface="+mn-cs"/>
              </a:rPr>
              <a:t>https</a:t>
            </a:r>
            <a:r>
              <a:rPr kumimoji="0" lang="en-US" sz="3600" b="0" i="0" u="none" strike="noStrike" kern="1200" cap="none" spc="0" normalizeH="0" baseline="0" noProof="0">
                <a:ln>
                  <a:noFill/>
                </a:ln>
                <a:solidFill>
                  <a:prstClr val="white"/>
                </a:solidFill>
                <a:effectLst/>
                <a:uLnTx/>
                <a:uFillTx/>
                <a:latin typeface="Calibri" panose="020F0502020204030204"/>
                <a:ea typeface="+mn-lt"/>
                <a:cs typeface="Calibri" panose="020F0502020204030204"/>
              </a:rPr>
              <a:t>://www.trailoffloridasindianheritage.org/mission-san-luis/</a:t>
            </a: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35ED06D-93C2-4A15-9B79-A02918D89F66}"/>
              </a:ext>
            </a:extLst>
          </p:cNvPr>
          <p:cNvSpPr txBox="1"/>
          <p:nvPr/>
        </p:nvSpPr>
        <p:spPr>
          <a:xfrm>
            <a:off x="351767" y="4924244"/>
            <a:ext cx="1149757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Calibri" panose="020F0502020204030204"/>
                <a:ea typeface="+mn-lt"/>
                <a:cs typeface="Calibri" panose="020F0502020204030204"/>
              </a:rPr>
              <a:t>https://www.tallahassee.com/story/life/2014/07/03/apalachee-parkway-named-tallahassees-original-inhabitants/12169445/</a:t>
            </a: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1572517692"/>
      </p:ext>
    </p:extLst>
  </p:cSld>
  <p:clrMapOvr>
    <a:masterClrMapping/>
  </p:clrMapOvr>
  <p:transition spd="slow" advClick="0" advTm="4000">
    <p:cover/>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Florida Supreme Court Building in Tallahassee image - Free ...">
            <a:extLst>
              <a:ext uri="{FF2B5EF4-FFF2-40B4-BE49-F238E27FC236}">
                <a16:creationId xmlns:a16="http://schemas.microsoft.com/office/drawing/2014/main" id="{954A07DE-500F-4723-A454-88EFD55A7295}"/>
              </a:ext>
            </a:extLst>
          </p:cNvPr>
          <p:cNvPicPr>
            <a:picLocks noChangeAspect="1"/>
          </p:cNvPicPr>
          <p:nvPr/>
        </p:nvPicPr>
        <p:blipFill rotWithShape="1">
          <a:blip r:embed="rId2"/>
          <a:srcRect/>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dirty="0">
                <a:solidFill>
                  <a:srgbClr val="FFFFFF"/>
                </a:solidFill>
                <a:cs typeface="Calibri Light"/>
              </a:rPr>
              <a:t>Florida Museum Project</a:t>
            </a:r>
            <a:endParaRPr lang="en-US" sz="5200" dirty="0">
              <a:solidFill>
                <a:srgbClr val="FFFFFF"/>
              </a:solidFill>
            </a:endParaRPr>
          </a:p>
        </p:txBody>
      </p:sp>
      <p:sp>
        <p:nvSpPr>
          <p:cNvPr id="3" name="Subtitle 2"/>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r>
              <a:rPr lang="en-US" sz="2200" dirty="0">
                <a:solidFill>
                  <a:srgbClr val="FFFFFF"/>
                </a:solidFill>
                <a:cs typeface="Calibri"/>
              </a:rPr>
              <a:t>By Mason Bennett </a:t>
            </a:r>
          </a:p>
          <a:p>
            <a:r>
              <a:rPr lang="en-US" sz="2200" dirty="0">
                <a:solidFill>
                  <a:srgbClr val="FFFFFF"/>
                </a:solidFill>
                <a:cs typeface="Calibri"/>
              </a:rPr>
              <a:t>And </a:t>
            </a:r>
          </a:p>
          <a:p>
            <a:r>
              <a:rPr lang="en-US" sz="2200" dirty="0">
                <a:solidFill>
                  <a:srgbClr val="FFFFFF"/>
                </a:solidFill>
                <a:cs typeface="Calibri"/>
              </a:rPr>
              <a:t>Braylon Johnson </a:t>
            </a:r>
          </a:p>
        </p:txBody>
      </p:sp>
    </p:spTree>
    <p:extLst>
      <p:ext uri="{BB962C8B-B14F-4D97-AF65-F5344CB8AC3E}">
        <p14:creationId xmlns:p14="http://schemas.microsoft.com/office/powerpoint/2010/main" val="365731554"/>
      </p:ext>
    </p:extLst>
  </p:cSld>
  <p:clrMapOvr>
    <a:masterClrMapping/>
  </p:clrMapOvr>
  <p:transition spd="slow" advClick="0" advTm="400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354F3-8735-4329-84C8-4869977E45B6}"/>
              </a:ext>
            </a:extLst>
          </p:cNvPr>
          <p:cNvSpPr>
            <a:spLocks noGrp="1"/>
          </p:cNvSpPr>
          <p:nvPr>
            <p:ph type="title"/>
          </p:nvPr>
        </p:nvSpPr>
        <p:spPr>
          <a:xfrm>
            <a:off x="762001" y="803325"/>
            <a:ext cx="5314536" cy="1325563"/>
          </a:xfrm>
        </p:spPr>
        <p:txBody>
          <a:bodyPr>
            <a:normAutofit/>
          </a:bodyPr>
          <a:lstStyle/>
          <a:p>
            <a:r>
              <a:rPr lang="en-US" sz="3400">
                <a:cs typeface="Calibri Light"/>
              </a:rPr>
              <a:t>Interesting facts about Native Americans in Tallahassee </a:t>
            </a:r>
            <a:endParaRPr lang="en-US" sz="3400"/>
          </a:p>
        </p:txBody>
      </p:sp>
      <p:sp>
        <p:nvSpPr>
          <p:cNvPr id="3" name="Content Placeholder 2">
            <a:extLst>
              <a:ext uri="{FF2B5EF4-FFF2-40B4-BE49-F238E27FC236}">
                <a16:creationId xmlns:a16="http://schemas.microsoft.com/office/drawing/2014/main" id="{36E18B27-2B2B-4B5C-800F-83B57A6D88B1}"/>
              </a:ext>
            </a:extLst>
          </p:cNvPr>
          <p:cNvSpPr>
            <a:spLocks noGrp="1"/>
          </p:cNvSpPr>
          <p:nvPr>
            <p:ph idx="1"/>
          </p:nvPr>
        </p:nvSpPr>
        <p:spPr>
          <a:xfrm>
            <a:off x="762000" y="2279018"/>
            <a:ext cx="5314543" cy="3375920"/>
          </a:xfrm>
        </p:spPr>
        <p:txBody>
          <a:bodyPr vert="horz" lIns="91440" tIns="45720" rIns="91440" bIns="45720" rtlCol="0" anchor="t">
            <a:normAutofit/>
          </a:bodyPr>
          <a:lstStyle/>
          <a:p>
            <a:r>
              <a:rPr lang="en-US" sz="1800">
                <a:cs typeface="Calibri"/>
              </a:rPr>
              <a:t>Founded in 1821.</a:t>
            </a:r>
          </a:p>
          <a:p>
            <a:r>
              <a:rPr lang="en-US" sz="1800">
                <a:cs typeface="Calibri"/>
              </a:rPr>
              <a:t>There where 2 wars the Miccosukee war and the Seminole wars. </a:t>
            </a:r>
          </a:p>
          <a:p>
            <a:r>
              <a:rPr lang="en-US" sz="1800">
                <a:cs typeface="Calibri"/>
              </a:rPr>
              <a:t>The Seminole Tribe and the Apalachee Tribe lived in Florida.</a:t>
            </a:r>
          </a:p>
          <a:p>
            <a:r>
              <a:rPr lang="en-US" sz="1800">
                <a:cs typeface="Calibri"/>
              </a:rPr>
              <a:t>The government attempted to move relocate the Seminoles to Oklahoma</a:t>
            </a:r>
          </a:p>
          <a:p>
            <a:endParaRPr lang="en-US" sz="1800">
              <a:cs typeface="Calibri"/>
            </a:endParaRPr>
          </a:p>
        </p:txBody>
      </p:sp>
      <p:sp>
        <p:nvSpPr>
          <p:cNvPr id="21" name="Freeform: Shape 2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F79330F3-EDD5-43B3-B049-F4C45E3271A2}"/>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0872" r="22949"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5" name="TextBox 4">
            <a:extLst>
              <a:ext uri="{FF2B5EF4-FFF2-40B4-BE49-F238E27FC236}">
                <a16:creationId xmlns:a16="http://schemas.microsoft.com/office/drawing/2014/main" id="{29A4D6FF-BE7C-4CF4-8B78-3C074A10C7FF}"/>
              </a:ext>
            </a:extLst>
          </p:cNvPr>
          <p:cNvSpPr txBox="1"/>
          <p:nvPr/>
        </p:nvSpPr>
        <p:spPr>
          <a:xfrm>
            <a:off x="9870532" y="6657945"/>
            <a:ext cx="2321468" cy="200055"/>
          </a:xfrm>
          <a:prstGeom prst="rect">
            <a:avLst/>
          </a:prstGeom>
          <a:solidFill>
            <a:srgbClr val="000000"/>
          </a:solidFill>
        </p:spPr>
        <p:txBody>
          <a:bodyPr wrap="none">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CC BY-SA</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281154088"/>
      </p:ext>
    </p:extLst>
  </p:cSld>
  <p:clrMapOvr>
    <a:overrideClrMapping bg1="dk1" tx1="lt1" bg2="dk2" tx2="lt2" accent1="accent1" accent2="accent2" accent3="accent3" accent4="accent4" accent5="accent5" accent6="accent6" hlink="hlink" folHlink="folHlink"/>
  </p:clrMapOvr>
  <p:transition spd="slow" advClick="0" advTm="400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A67FCBC-F1D7-4DEB-97F6-1704DB65764A}"/>
              </a:ext>
            </a:extLst>
          </p:cNvPr>
          <p:cNvSpPr>
            <a:spLocks noGrp="1"/>
          </p:cNvSpPr>
          <p:nvPr>
            <p:ph type="title"/>
          </p:nvPr>
        </p:nvSpPr>
        <p:spPr>
          <a:xfrm>
            <a:off x="640080" y="325369"/>
            <a:ext cx="4368602" cy="1956841"/>
          </a:xfrm>
        </p:spPr>
        <p:txBody>
          <a:bodyPr anchor="b">
            <a:normAutofit/>
          </a:bodyPr>
          <a:lstStyle/>
          <a:p>
            <a:r>
              <a:rPr lang="en-US" sz="4200">
                <a:cs typeface="Calibri Light"/>
              </a:rPr>
              <a:t>Places you should visit in Tallahassee</a:t>
            </a:r>
            <a:endParaRPr lang="en-US" sz="4200"/>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315296A-1E7F-4546-84CD-ACAFC316DDB0}"/>
              </a:ext>
            </a:extLst>
          </p:cNvPr>
          <p:cNvSpPr>
            <a:spLocks noGrp="1"/>
          </p:cNvSpPr>
          <p:nvPr>
            <p:ph idx="1"/>
          </p:nvPr>
        </p:nvSpPr>
        <p:spPr>
          <a:xfrm>
            <a:off x="640080" y="2872899"/>
            <a:ext cx="4243589" cy="3320668"/>
          </a:xfrm>
        </p:spPr>
        <p:txBody>
          <a:bodyPr vert="horz" lIns="91440" tIns="45720" rIns="91440" bIns="45720" rtlCol="0">
            <a:normAutofit/>
          </a:bodyPr>
          <a:lstStyle/>
          <a:p>
            <a:r>
              <a:rPr lang="en-US" sz="2200">
                <a:cs typeface="Calibri"/>
              </a:rPr>
              <a:t>Florida State University because their mascot is the Seminole Tribe leader</a:t>
            </a:r>
          </a:p>
          <a:p>
            <a:r>
              <a:rPr lang="en-US" sz="2200">
                <a:cs typeface="Calibri"/>
              </a:rPr>
              <a:t>Museum of Florida History</a:t>
            </a:r>
          </a:p>
          <a:p>
            <a:r>
              <a:rPr lang="en-US" sz="2200">
                <a:cs typeface="Calibri"/>
              </a:rPr>
              <a:t>Lake Jackson Mounds Archaeological State Park</a:t>
            </a:r>
          </a:p>
          <a:p>
            <a:r>
              <a:rPr lang="en-US" sz="2200">
                <a:ea typeface="+mn-lt"/>
                <a:cs typeface="+mn-lt"/>
              </a:rPr>
              <a:t>Apalachicola National Forest</a:t>
            </a:r>
          </a:p>
          <a:p>
            <a:r>
              <a:rPr lang="en-US" sz="2200">
                <a:cs typeface="Calibri"/>
              </a:rPr>
              <a:t>Mission St. Luis</a:t>
            </a:r>
          </a:p>
          <a:p>
            <a:endParaRPr lang="en-US" sz="2200">
              <a:cs typeface="Calibri"/>
            </a:endParaRPr>
          </a:p>
        </p:txBody>
      </p:sp>
      <p:pic>
        <p:nvPicPr>
          <p:cNvPr id="4" name="Picture 4" descr="Logo&#10;&#10;Description automatically generated">
            <a:extLst>
              <a:ext uri="{FF2B5EF4-FFF2-40B4-BE49-F238E27FC236}">
                <a16:creationId xmlns:a16="http://schemas.microsoft.com/office/drawing/2014/main" id="{EC9C254E-186D-4095-B8AC-D6CDA287B358}"/>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1880" r="1" b="41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TextBox 4">
            <a:extLst>
              <a:ext uri="{FF2B5EF4-FFF2-40B4-BE49-F238E27FC236}">
                <a16:creationId xmlns:a16="http://schemas.microsoft.com/office/drawing/2014/main" id="{0164D2DA-4E03-430E-95F2-C7C7D670B889}"/>
              </a:ext>
            </a:extLst>
          </p:cNvPr>
          <p:cNvSpPr txBox="1"/>
          <p:nvPr/>
        </p:nvSpPr>
        <p:spPr>
          <a:xfrm>
            <a:off x="9870532" y="6657945"/>
            <a:ext cx="2321468" cy="200055"/>
          </a:xfrm>
          <a:prstGeom prst="rect">
            <a:avLst/>
          </a:prstGeom>
          <a:solidFill>
            <a:srgbClr val="000000"/>
          </a:solidFill>
        </p:spPr>
        <p:txBody>
          <a:bodyPr wrap="none">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CC BY-SA</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546595191"/>
      </p:ext>
    </p:extLst>
  </p:cSld>
  <p:clrMapOvr>
    <a:masterClrMapping/>
  </p:clrMapOvr>
  <p:transition spd="slow" advClick="0" advTm="400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9264BFD-360D-430E-B593-7BC0D00FB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A4538145-ACBA-40C0-AFBD-DE742723D5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6" cy="6858000"/>
            <a:chOff x="1" y="0"/>
            <a:chExt cx="12191996" cy="6858000"/>
          </a:xfrm>
        </p:grpSpPr>
        <p:sp useBgFill="1">
          <p:nvSpPr>
            <p:cNvPr id="13" name="Rectangle 12">
              <a:extLst>
                <a:ext uri="{FF2B5EF4-FFF2-40B4-BE49-F238E27FC236}">
                  <a16:creationId xmlns:a16="http://schemas.microsoft.com/office/drawing/2014/main" id="{7BAD3960-6DE9-4457-8083-F6FFBD58D7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ln w="0">
              <a:noFill/>
              <a:prstDash val="solid"/>
              <a:round/>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F3F5E368-26F9-408D-9C1D-D007FCE0C2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CA90B5CE-6228-4596-A3BE-36DA1867A7A3}"/>
              </a:ext>
            </a:extLst>
          </p:cNvPr>
          <p:cNvSpPr>
            <a:spLocks noGrp="1"/>
          </p:cNvSpPr>
          <p:nvPr>
            <p:ph type="title"/>
          </p:nvPr>
        </p:nvSpPr>
        <p:spPr>
          <a:xfrm>
            <a:off x="765051" y="662400"/>
            <a:ext cx="4516505" cy="1492132"/>
          </a:xfrm>
        </p:spPr>
        <p:txBody>
          <a:bodyPr anchor="t">
            <a:normAutofit/>
          </a:bodyPr>
          <a:lstStyle/>
          <a:p>
            <a:r>
              <a:rPr lang="en-US" sz="3700">
                <a:cs typeface="Calibri Light"/>
              </a:rPr>
              <a:t>The location and climate of Tallahassee.</a:t>
            </a:r>
            <a:endParaRPr lang="en-US" sz="3700"/>
          </a:p>
        </p:txBody>
      </p:sp>
      <p:sp>
        <p:nvSpPr>
          <p:cNvPr id="3" name="Content Placeholder 2">
            <a:extLst>
              <a:ext uri="{FF2B5EF4-FFF2-40B4-BE49-F238E27FC236}">
                <a16:creationId xmlns:a16="http://schemas.microsoft.com/office/drawing/2014/main" id="{52B6E7CD-383F-46F9-A8B1-9B4D09234B62}"/>
              </a:ext>
            </a:extLst>
          </p:cNvPr>
          <p:cNvSpPr>
            <a:spLocks noGrp="1"/>
          </p:cNvSpPr>
          <p:nvPr>
            <p:ph idx="1"/>
          </p:nvPr>
        </p:nvSpPr>
        <p:spPr>
          <a:xfrm>
            <a:off x="765052" y="2286001"/>
            <a:ext cx="4389998" cy="3844800"/>
          </a:xfrm>
        </p:spPr>
        <p:txBody>
          <a:bodyPr vert="horz" lIns="91440" tIns="45720" rIns="91440" bIns="45720" rtlCol="0">
            <a:normAutofit/>
          </a:bodyPr>
          <a:lstStyle/>
          <a:p>
            <a:r>
              <a:rPr lang="en-US" sz="2000">
                <a:solidFill>
                  <a:schemeClr val="tx1">
                    <a:alpha val="60000"/>
                  </a:schemeClr>
                </a:solidFill>
                <a:cs typeface="Calibri"/>
              </a:rPr>
              <a:t>The area of Tallahassee is </a:t>
            </a:r>
            <a:r>
              <a:rPr lang="en-US" sz="2000">
                <a:solidFill>
                  <a:schemeClr val="tx1">
                    <a:alpha val="60000"/>
                  </a:schemeClr>
                </a:solidFill>
                <a:ea typeface="+mn-lt"/>
                <a:cs typeface="+mn-lt"/>
              </a:rPr>
              <a:t>103.1 mi².</a:t>
            </a:r>
          </a:p>
          <a:p>
            <a:r>
              <a:rPr lang="en-US" sz="2000">
                <a:solidFill>
                  <a:schemeClr val="tx1">
                    <a:alpha val="60000"/>
                  </a:schemeClr>
                </a:solidFill>
                <a:cs typeface="Calibri"/>
              </a:rPr>
              <a:t>Tallahassee is in the northern panhandle region.</a:t>
            </a:r>
          </a:p>
          <a:p>
            <a:r>
              <a:rPr lang="en-US" sz="2000">
                <a:solidFill>
                  <a:schemeClr val="tx1">
                    <a:alpha val="60000"/>
                  </a:schemeClr>
                </a:solidFill>
                <a:cs typeface="Calibri"/>
              </a:rPr>
              <a:t>Georgia, Alabama and Luisiana are states close to Tallahassee.</a:t>
            </a:r>
          </a:p>
          <a:p>
            <a:r>
              <a:rPr lang="en-US" sz="2000">
                <a:solidFill>
                  <a:schemeClr val="tx1">
                    <a:alpha val="60000"/>
                  </a:schemeClr>
                </a:solidFill>
                <a:cs typeface="Calibri"/>
              </a:rPr>
              <a:t> The average rainfall is 58.7 in.</a:t>
            </a:r>
          </a:p>
          <a:p>
            <a:r>
              <a:rPr lang="en-US" sz="2000">
                <a:solidFill>
                  <a:schemeClr val="tx1">
                    <a:alpha val="60000"/>
                  </a:schemeClr>
                </a:solidFill>
                <a:cs typeface="Calibri"/>
              </a:rPr>
              <a:t>Tallahassee is very small compared to Orlando</a:t>
            </a:r>
          </a:p>
          <a:p>
            <a:endParaRPr lang="en-US" sz="2000">
              <a:solidFill>
                <a:schemeClr val="tx1">
                  <a:alpha val="60000"/>
                </a:schemeClr>
              </a:solidFill>
              <a:cs typeface="Calibri"/>
            </a:endParaRPr>
          </a:p>
          <a:p>
            <a:endParaRPr lang="en-US" sz="2000">
              <a:solidFill>
                <a:schemeClr val="tx1">
                  <a:alpha val="60000"/>
                </a:schemeClr>
              </a:solidFill>
              <a:cs typeface="Calibri"/>
            </a:endParaRPr>
          </a:p>
        </p:txBody>
      </p:sp>
      <p:sp>
        <p:nvSpPr>
          <p:cNvPr id="16" name="Freeform: Shape 15">
            <a:extLst>
              <a:ext uri="{FF2B5EF4-FFF2-40B4-BE49-F238E27FC236}">
                <a16:creationId xmlns:a16="http://schemas.microsoft.com/office/drawing/2014/main" id="{F249C1C3-EBDE-4C27-BD12-A6AE40A4D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87375" y="0"/>
            <a:ext cx="6404625" cy="6373368"/>
          </a:xfrm>
          <a:custGeom>
            <a:avLst/>
            <a:gdLst>
              <a:gd name="connsiteX0" fmla="*/ 353272 w 6404625"/>
              <a:gd name="connsiteY0" fmla="*/ 0 h 6373368"/>
              <a:gd name="connsiteX1" fmla="*/ 6404625 w 6404625"/>
              <a:gd name="connsiteY1" fmla="*/ 0 h 6373368"/>
              <a:gd name="connsiteX2" fmla="*/ 6404625 w 6404625"/>
              <a:gd name="connsiteY2" fmla="*/ 6008204 h 6373368"/>
              <a:gd name="connsiteX3" fmla="*/ 6374459 w 6404625"/>
              <a:gd name="connsiteY3" fmla="*/ 6023890 h 6373368"/>
              <a:gd name="connsiteX4" fmla="*/ 6290584 w 6404625"/>
              <a:gd name="connsiteY4" fmla="*/ 6049055 h 6373368"/>
              <a:gd name="connsiteX5" fmla="*/ 6203913 w 6404625"/>
              <a:gd name="connsiteY5" fmla="*/ 6060237 h 6373368"/>
              <a:gd name="connsiteX6" fmla="*/ 6114448 w 6404625"/>
              <a:gd name="connsiteY6" fmla="*/ 6063033 h 6373368"/>
              <a:gd name="connsiteX7" fmla="*/ 6019391 w 6404625"/>
              <a:gd name="connsiteY7" fmla="*/ 6054644 h 6373368"/>
              <a:gd name="connsiteX8" fmla="*/ 5924332 w 6404625"/>
              <a:gd name="connsiteY8" fmla="*/ 6043462 h 6373368"/>
              <a:gd name="connsiteX9" fmla="*/ 5829275 w 6404625"/>
              <a:gd name="connsiteY9" fmla="*/ 6029482 h 6373368"/>
              <a:gd name="connsiteX10" fmla="*/ 5734216 w 6404625"/>
              <a:gd name="connsiteY10" fmla="*/ 6018300 h 6373368"/>
              <a:gd name="connsiteX11" fmla="*/ 5639159 w 6404625"/>
              <a:gd name="connsiteY11" fmla="*/ 6012708 h 6373368"/>
              <a:gd name="connsiteX12" fmla="*/ 5546898 w 6404625"/>
              <a:gd name="connsiteY12" fmla="*/ 6012708 h 6373368"/>
              <a:gd name="connsiteX13" fmla="*/ 5460227 w 6404625"/>
              <a:gd name="connsiteY13" fmla="*/ 6023890 h 6373368"/>
              <a:gd name="connsiteX14" fmla="*/ 5370760 w 6404625"/>
              <a:gd name="connsiteY14" fmla="*/ 6046258 h 6373368"/>
              <a:gd name="connsiteX15" fmla="*/ 5289681 w 6404625"/>
              <a:gd name="connsiteY15" fmla="*/ 6079807 h 6373368"/>
              <a:gd name="connsiteX16" fmla="*/ 5205808 w 6404625"/>
              <a:gd name="connsiteY16" fmla="*/ 6124541 h 6373368"/>
              <a:gd name="connsiteX17" fmla="*/ 5121933 w 6404625"/>
              <a:gd name="connsiteY17" fmla="*/ 6169276 h 6373368"/>
              <a:gd name="connsiteX18" fmla="*/ 5038061 w 6404625"/>
              <a:gd name="connsiteY18" fmla="*/ 6219598 h 6373368"/>
              <a:gd name="connsiteX19" fmla="*/ 4956981 w 6404625"/>
              <a:gd name="connsiteY19" fmla="*/ 6267129 h 6373368"/>
              <a:gd name="connsiteX20" fmla="*/ 4870311 w 6404625"/>
              <a:gd name="connsiteY20" fmla="*/ 6309065 h 6373368"/>
              <a:gd name="connsiteX21" fmla="*/ 4786435 w 6404625"/>
              <a:gd name="connsiteY21" fmla="*/ 6342614 h 6373368"/>
              <a:gd name="connsiteX22" fmla="*/ 4699765 w 6404625"/>
              <a:gd name="connsiteY22" fmla="*/ 6364982 h 6373368"/>
              <a:gd name="connsiteX23" fmla="*/ 4610299 w 6404625"/>
              <a:gd name="connsiteY23" fmla="*/ 6373368 h 6373368"/>
              <a:gd name="connsiteX24" fmla="*/ 4520833 w 6404625"/>
              <a:gd name="connsiteY24" fmla="*/ 6364982 h 6373368"/>
              <a:gd name="connsiteX25" fmla="*/ 4434163 w 6404625"/>
              <a:gd name="connsiteY25" fmla="*/ 6342614 h 6373368"/>
              <a:gd name="connsiteX26" fmla="*/ 4350289 w 6404625"/>
              <a:gd name="connsiteY26" fmla="*/ 6309065 h 6373368"/>
              <a:gd name="connsiteX27" fmla="*/ 4263617 w 6404625"/>
              <a:gd name="connsiteY27" fmla="*/ 6267129 h 6373368"/>
              <a:gd name="connsiteX28" fmla="*/ 4182539 w 6404625"/>
              <a:gd name="connsiteY28" fmla="*/ 6219598 h 6373368"/>
              <a:gd name="connsiteX29" fmla="*/ 4098666 w 6404625"/>
              <a:gd name="connsiteY29" fmla="*/ 6169276 h 6373368"/>
              <a:gd name="connsiteX30" fmla="*/ 4014791 w 6404625"/>
              <a:gd name="connsiteY30" fmla="*/ 6124541 h 6373368"/>
              <a:gd name="connsiteX31" fmla="*/ 3930916 w 6404625"/>
              <a:gd name="connsiteY31" fmla="*/ 6079807 h 6373368"/>
              <a:gd name="connsiteX32" fmla="*/ 3847041 w 6404625"/>
              <a:gd name="connsiteY32" fmla="*/ 6046258 h 6373368"/>
              <a:gd name="connsiteX33" fmla="*/ 3760372 w 6404625"/>
              <a:gd name="connsiteY33" fmla="*/ 6023890 h 6373368"/>
              <a:gd name="connsiteX34" fmla="*/ 3673701 w 6404625"/>
              <a:gd name="connsiteY34" fmla="*/ 6012708 h 6373368"/>
              <a:gd name="connsiteX35" fmla="*/ 3581438 w 6404625"/>
              <a:gd name="connsiteY35" fmla="*/ 6012708 h 6373368"/>
              <a:gd name="connsiteX36" fmla="*/ 3486381 w 6404625"/>
              <a:gd name="connsiteY36" fmla="*/ 6018300 h 6373368"/>
              <a:gd name="connsiteX37" fmla="*/ 3391322 w 6404625"/>
              <a:gd name="connsiteY37" fmla="*/ 6029482 h 6373368"/>
              <a:gd name="connsiteX38" fmla="*/ 3296265 w 6404625"/>
              <a:gd name="connsiteY38" fmla="*/ 6043462 h 6373368"/>
              <a:gd name="connsiteX39" fmla="*/ 3201210 w 6404625"/>
              <a:gd name="connsiteY39" fmla="*/ 6054644 h 6373368"/>
              <a:gd name="connsiteX40" fmla="*/ 3106151 w 6404625"/>
              <a:gd name="connsiteY40" fmla="*/ 6063033 h 6373368"/>
              <a:gd name="connsiteX41" fmla="*/ 3016684 w 6404625"/>
              <a:gd name="connsiteY41" fmla="*/ 6060237 h 6373368"/>
              <a:gd name="connsiteX42" fmla="*/ 2930015 w 6404625"/>
              <a:gd name="connsiteY42" fmla="*/ 6049055 h 6373368"/>
              <a:gd name="connsiteX43" fmla="*/ 2846140 w 6404625"/>
              <a:gd name="connsiteY43" fmla="*/ 6023890 h 6373368"/>
              <a:gd name="connsiteX44" fmla="*/ 2776243 w 6404625"/>
              <a:gd name="connsiteY44" fmla="*/ 5987546 h 6373368"/>
              <a:gd name="connsiteX45" fmla="*/ 2709145 w 6404625"/>
              <a:gd name="connsiteY45" fmla="*/ 5940017 h 6373368"/>
              <a:gd name="connsiteX46" fmla="*/ 2650432 w 6404625"/>
              <a:gd name="connsiteY46" fmla="*/ 5884101 h 6373368"/>
              <a:gd name="connsiteX47" fmla="*/ 2591719 w 6404625"/>
              <a:gd name="connsiteY47" fmla="*/ 5819798 h 6373368"/>
              <a:gd name="connsiteX48" fmla="*/ 2538599 w 6404625"/>
              <a:gd name="connsiteY48" fmla="*/ 5752697 h 6373368"/>
              <a:gd name="connsiteX49" fmla="*/ 2485480 w 6404625"/>
              <a:gd name="connsiteY49" fmla="*/ 5682802 h 6373368"/>
              <a:gd name="connsiteX50" fmla="*/ 2432360 w 6404625"/>
              <a:gd name="connsiteY50" fmla="*/ 5612908 h 6373368"/>
              <a:gd name="connsiteX51" fmla="*/ 2379237 w 6404625"/>
              <a:gd name="connsiteY51" fmla="*/ 5545809 h 6373368"/>
              <a:gd name="connsiteX52" fmla="*/ 2323320 w 6404625"/>
              <a:gd name="connsiteY52" fmla="*/ 5481502 h 6373368"/>
              <a:gd name="connsiteX53" fmla="*/ 2259018 w 6404625"/>
              <a:gd name="connsiteY53" fmla="*/ 5425586 h 6373368"/>
              <a:gd name="connsiteX54" fmla="*/ 2197511 w 6404625"/>
              <a:gd name="connsiteY54" fmla="*/ 5375263 h 6373368"/>
              <a:gd name="connsiteX55" fmla="*/ 2127614 w 6404625"/>
              <a:gd name="connsiteY55" fmla="*/ 5336121 h 6373368"/>
              <a:gd name="connsiteX56" fmla="*/ 2052128 w 6404625"/>
              <a:gd name="connsiteY56" fmla="*/ 5302573 h 6373368"/>
              <a:gd name="connsiteX57" fmla="*/ 1971049 w 6404625"/>
              <a:gd name="connsiteY57" fmla="*/ 5274612 h 6373368"/>
              <a:gd name="connsiteX58" fmla="*/ 1887176 w 6404625"/>
              <a:gd name="connsiteY58" fmla="*/ 5249450 h 6373368"/>
              <a:gd name="connsiteX59" fmla="*/ 1803301 w 6404625"/>
              <a:gd name="connsiteY59" fmla="*/ 5227084 h 6373368"/>
              <a:gd name="connsiteX60" fmla="*/ 1716630 w 6404625"/>
              <a:gd name="connsiteY60" fmla="*/ 5204720 h 6373368"/>
              <a:gd name="connsiteX61" fmla="*/ 1635551 w 6404625"/>
              <a:gd name="connsiteY61" fmla="*/ 5179557 h 6373368"/>
              <a:gd name="connsiteX62" fmla="*/ 1554473 w 6404625"/>
              <a:gd name="connsiteY62" fmla="*/ 5151597 h 6373368"/>
              <a:gd name="connsiteX63" fmla="*/ 1478988 w 6404625"/>
              <a:gd name="connsiteY63" fmla="*/ 5118049 h 6373368"/>
              <a:gd name="connsiteX64" fmla="*/ 1411887 w 6404625"/>
              <a:gd name="connsiteY64" fmla="*/ 5076112 h 6373368"/>
              <a:gd name="connsiteX65" fmla="*/ 1350380 w 6404625"/>
              <a:gd name="connsiteY65" fmla="*/ 5025785 h 6373368"/>
              <a:gd name="connsiteX66" fmla="*/ 1300053 w 6404625"/>
              <a:gd name="connsiteY66" fmla="*/ 4964279 h 6373368"/>
              <a:gd name="connsiteX67" fmla="*/ 1258117 w 6404625"/>
              <a:gd name="connsiteY67" fmla="*/ 4897178 h 6373368"/>
              <a:gd name="connsiteX68" fmla="*/ 1224567 w 6404625"/>
              <a:gd name="connsiteY68" fmla="*/ 4821691 h 6373368"/>
              <a:gd name="connsiteX69" fmla="*/ 1196609 w 6404625"/>
              <a:gd name="connsiteY69" fmla="*/ 4740614 h 6373368"/>
              <a:gd name="connsiteX70" fmla="*/ 1171447 w 6404625"/>
              <a:gd name="connsiteY70" fmla="*/ 4659533 h 6373368"/>
              <a:gd name="connsiteX71" fmla="*/ 1149080 w 6404625"/>
              <a:gd name="connsiteY71" fmla="*/ 4572865 h 6373368"/>
              <a:gd name="connsiteX72" fmla="*/ 1126714 w 6404625"/>
              <a:gd name="connsiteY72" fmla="*/ 4488990 h 6373368"/>
              <a:gd name="connsiteX73" fmla="*/ 1101552 w 6404625"/>
              <a:gd name="connsiteY73" fmla="*/ 4405115 h 6373368"/>
              <a:gd name="connsiteX74" fmla="*/ 1073593 w 6404625"/>
              <a:gd name="connsiteY74" fmla="*/ 4324036 h 6373368"/>
              <a:gd name="connsiteX75" fmla="*/ 1040045 w 6404625"/>
              <a:gd name="connsiteY75" fmla="*/ 4248549 h 6373368"/>
              <a:gd name="connsiteX76" fmla="*/ 1000902 w 6404625"/>
              <a:gd name="connsiteY76" fmla="*/ 4178654 h 6373368"/>
              <a:gd name="connsiteX77" fmla="*/ 950576 w 6404625"/>
              <a:gd name="connsiteY77" fmla="*/ 4117146 h 6373368"/>
              <a:gd name="connsiteX78" fmla="*/ 894659 w 6404625"/>
              <a:gd name="connsiteY78" fmla="*/ 4052841 h 6373368"/>
              <a:gd name="connsiteX79" fmla="*/ 830356 w 6404625"/>
              <a:gd name="connsiteY79" fmla="*/ 3996926 h 6373368"/>
              <a:gd name="connsiteX80" fmla="*/ 760460 w 6404625"/>
              <a:gd name="connsiteY80" fmla="*/ 3943806 h 6373368"/>
              <a:gd name="connsiteX81" fmla="*/ 690567 w 6404625"/>
              <a:gd name="connsiteY81" fmla="*/ 3890685 h 6373368"/>
              <a:gd name="connsiteX82" fmla="*/ 620671 w 6404625"/>
              <a:gd name="connsiteY82" fmla="*/ 3837564 h 6373368"/>
              <a:gd name="connsiteX83" fmla="*/ 553571 w 6404625"/>
              <a:gd name="connsiteY83" fmla="*/ 3784444 h 6373368"/>
              <a:gd name="connsiteX84" fmla="*/ 489269 w 6404625"/>
              <a:gd name="connsiteY84" fmla="*/ 3725731 h 6373368"/>
              <a:gd name="connsiteX85" fmla="*/ 433350 w 6404625"/>
              <a:gd name="connsiteY85" fmla="*/ 3667021 h 6373368"/>
              <a:gd name="connsiteX86" fmla="*/ 385824 w 6404625"/>
              <a:gd name="connsiteY86" fmla="*/ 3599922 h 6373368"/>
              <a:gd name="connsiteX87" fmla="*/ 349477 w 6404625"/>
              <a:gd name="connsiteY87" fmla="*/ 3530025 h 6373368"/>
              <a:gd name="connsiteX88" fmla="*/ 324315 w 6404625"/>
              <a:gd name="connsiteY88" fmla="*/ 3446150 h 6373368"/>
              <a:gd name="connsiteX89" fmla="*/ 313131 w 6404625"/>
              <a:gd name="connsiteY89" fmla="*/ 3359479 h 6373368"/>
              <a:gd name="connsiteX90" fmla="*/ 310335 w 6404625"/>
              <a:gd name="connsiteY90" fmla="*/ 3270014 h 6373368"/>
              <a:gd name="connsiteX91" fmla="*/ 318723 w 6404625"/>
              <a:gd name="connsiteY91" fmla="*/ 3174955 h 6373368"/>
              <a:gd name="connsiteX92" fmla="*/ 329907 w 6404625"/>
              <a:gd name="connsiteY92" fmla="*/ 3079898 h 6373368"/>
              <a:gd name="connsiteX93" fmla="*/ 343885 w 6404625"/>
              <a:gd name="connsiteY93" fmla="*/ 2984841 h 6373368"/>
              <a:gd name="connsiteX94" fmla="*/ 355069 w 6404625"/>
              <a:gd name="connsiteY94" fmla="*/ 2889784 h 6373368"/>
              <a:gd name="connsiteX95" fmla="*/ 360659 w 6404625"/>
              <a:gd name="connsiteY95" fmla="*/ 2794725 h 6373368"/>
              <a:gd name="connsiteX96" fmla="*/ 360659 w 6404625"/>
              <a:gd name="connsiteY96" fmla="*/ 2702464 h 6373368"/>
              <a:gd name="connsiteX97" fmla="*/ 349477 w 6404625"/>
              <a:gd name="connsiteY97" fmla="*/ 2615793 h 6373368"/>
              <a:gd name="connsiteX98" fmla="*/ 327111 w 6404625"/>
              <a:gd name="connsiteY98" fmla="*/ 2529122 h 6373368"/>
              <a:gd name="connsiteX99" fmla="*/ 293561 w 6404625"/>
              <a:gd name="connsiteY99" fmla="*/ 2448045 h 6373368"/>
              <a:gd name="connsiteX100" fmla="*/ 251625 w 6404625"/>
              <a:gd name="connsiteY100" fmla="*/ 2364170 h 6373368"/>
              <a:gd name="connsiteX101" fmla="*/ 204096 w 6404625"/>
              <a:gd name="connsiteY101" fmla="*/ 2280295 h 6373368"/>
              <a:gd name="connsiteX102" fmla="*/ 153769 w 6404625"/>
              <a:gd name="connsiteY102" fmla="*/ 2196423 h 6373368"/>
              <a:gd name="connsiteX103" fmla="*/ 106240 w 6404625"/>
              <a:gd name="connsiteY103" fmla="*/ 2115344 h 6373368"/>
              <a:gd name="connsiteX104" fmla="*/ 64305 w 6404625"/>
              <a:gd name="connsiteY104" fmla="*/ 2028673 h 6373368"/>
              <a:gd name="connsiteX105" fmla="*/ 30754 w 6404625"/>
              <a:gd name="connsiteY105" fmla="*/ 1944798 h 6373368"/>
              <a:gd name="connsiteX106" fmla="*/ 8387 w 6404625"/>
              <a:gd name="connsiteY106" fmla="*/ 1858129 h 6373368"/>
              <a:gd name="connsiteX107" fmla="*/ 0 w 6404625"/>
              <a:gd name="connsiteY107" fmla="*/ 1768662 h 6373368"/>
              <a:gd name="connsiteX108" fmla="*/ 8387 w 6404625"/>
              <a:gd name="connsiteY108" fmla="*/ 1679195 h 6373368"/>
              <a:gd name="connsiteX109" fmla="*/ 30754 w 6404625"/>
              <a:gd name="connsiteY109" fmla="*/ 1592526 h 6373368"/>
              <a:gd name="connsiteX110" fmla="*/ 64305 w 6404625"/>
              <a:gd name="connsiteY110" fmla="*/ 1508651 h 6373368"/>
              <a:gd name="connsiteX111" fmla="*/ 106240 w 6404625"/>
              <a:gd name="connsiteY111" fmla="*/ 1421980 h 6373368"/>
              <a:gd name="connsiteX112" fmla="*/ 153769 w 6404625"/>
              <a:gd name="connsiteY112" fmla="*/ 1340903 h 6373368"/>
              <a:gd name="connsiteX113" fmla="*/ 204096 w 6404625"/>
              <a:gd name="connsiteY113" fmla="*/ 1257028 h 6373368"/>
              <a:gd name="connsiteX114" fmla="*/ 251625 w 6404625"/>
              <a:gd name="connsiteY114" fmla="*/ 1173153 h 6373368"/>
              <a:gd name="connsiteX115" fmla="*/ 293561 w 6404625"/>
              <a:gd name="connsiteY115" fmla="*/ 1089278 h 6373368"/>
              <a:gd name="connsiteX116" fmla="*/ 327111 w 6404625"/>
              <a:gd name="connsiteY116" fmla="*/ 1008199 h 6373368"/>
              <a:gd name="connsiteX117" fmla="*/ 349477 w 6404625"/>
              <a:gd name="connsiteY117" fmla="*/ 921528 h 6373368"/>
              <a:gd name="connsiteX118" fmla="*/ 360659 w 6404625"/>
              <a:gd name="connsiteY118" fmla="*/ 834859 h 6373368"/>
              <a:gd name="connsiteX119" fmla="*/ 360659 w 6404625"/>
              <a:gd name="connsiteY119" fmla="*/ 742599 h 6373368"/>
              <a:gd name="connsiteX120" fmla="*/ 355069 w 6404625"/>
              <a:gd name="connsiteY120" fmla="*/ 647539 h 6373368"/>
              <a:gd name="connsiteX121" fmla="*/ 343885 w 6404625"/>
              <a:gd name="connsiteY121" fmla="*/ 552482 h 6373368"/>
              <a:gd name="connsiteX122" fmla="*/ 329907 w 6404625"/>
              <a:gd name="connsiteY122" fmla="*/ 457425 h 6373368"/>
              <a:gd name="connsiteX123" fmla="*/ 318723 w 6404625"/>
              <a:gd name="connsiteY123" fmla="*/ 362366 h 6373368"/>
              <a:gd name="connsiteX124" fmla="*/ 310335 w 6404625"/>
              <a:gd name="connsiteY124" fmla="*/ 267309 h 6373368"/>
              <a:gd name="connsiteX125" fmla="*/ 313131 w 6404625"/>
              <a:gd name="connsiteY125" fmla="*/ 177842 h 6373368"/>
              <a:gd name="connsiteX126" fmla="*/ 324315 w 6404625"/>
              <a:gd name="connsiteY126" fmla="*/ 91173 h 6373368"/>
              <a:gd name="connsiteX127" fmla="*/ 349477 w 6404625"/>
              <a:gd name="connsiteY127" fmla="*/ 7296 h 637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6404625" h="6373368">
                <a:moveTo>
                  <a:pt x="353272" y="0"/>
                </a:moveTo>
                <a:lnTo>
                  <a:pt x="6404625" y="0"/>
                </a:lnTo>
                <a:lnTo>
                  <a:pt x="6404625" y="6008204"/>
                </a:lnTo>
                <a:lnTo>
                  <a:pt x="6374459" y="6023890"/>
                </a:lnTo>
                <a:lnTo>
                  <a:pt x="6290584" y="6049055"/>
                </a:lnTo>
                <a:lnTo>
                  <a:pt x="6203913" y="6060237"/>
                </a:lnTo>
                <a:lnTo>
                  <a:pt x="6114448" y="6063033"/>
                </a:lnTo>
                <a:lnTo>
                  <a:pt x="6019391" y="6054644"/>
                </a:lnTo>
                <a:lnTo>
                  <a:pt x="5924332" y="6043462"/>
                </a:lnTo>
                <a:lnTo>
                  <a:pt x="5829275" y="6029482"/>
                </a:lnTo>
                <a:lnTo>
                  <a:pt x="5734216" y="6018300"/>
                </a:lnTo>
                <a:lnTo>
                  <a:pt x="5639159" y="6012708"/>
                </a:lnTo>
                <a:lnTo>
                  <a:pt x="5546898" y="6012708"/>
                </a:lnTo>
                <a:lnTo>
                  <a:pt x="5460227" y="6023890"/>
                </a:lnTo>
                <a:lnTo>
                  <a:pt x="5370760" y="6046258"/>
                </a:lnTo>
                <a:lnTo>
                  <a:pt x="5289681" y="6079807"/>
                </a:lnTo>
                <a:lnTo>
                  <a:pt x="5205808" y="6124541"/>
                </a:lnTo>
                <a:lnTo>
                  <a:pt x="5121933" y="6169276"/>
                </a:lnTo>
                <a:lnTo>
                  <a:pt x="5038061" y="6219598"/>
                </a:lnTo>
                <a:lnTo>
                  <a:pt x="4956981" y="6267129"/>
                </a:lnTo>
                <a:lnTo>
                  <a:pt x="4870311" y="6309065"/>
                </a:lnTo>
                <a:lnTo>
                  <a:pt x="4786435" y="6342614"/>
                </a:lnTo>
                <a:lnTo>
                  <a:pt x="4699765" y="6364982"/>
                </a:lnTo>
                <a:lnTo>
                  <a:pt x="4610299" y="6373368"/>
                </a:lnTo>
                <a:lnTo>
                  <a:pt x="4520833" y="6364982"/>
                </a:lnTo>
                <a:lnTo>
                  <a:pt x="4434163" y="6342614"/>
                </a:lnTo>
                <a:lnTo>
                  <a:pt x="4350289" y="6309065"/>
                </a:lnTo>
                <a:lnTo>
                  <a:pt x="4263617" y="6267129"/>
                </a:lnTo>
                <a:lnTo>
                  <a:pt x="4182539" y="6219598"/>
                </a:lnTo>
                <a:lnTo>
                  <a:pt x="4098666" y="6169276"/>
                </a:lnTo>
                <a:lnTo>
                  <a:pt x="4014791" y="6124541"/>
                </a:lnTo>
                <a:lnTo>
                  <a:pt x="3930916" y="6079807"/>
                </a:lnTo>
                <a:lnTo>
                  <a:pt x="3847041" y="6046258"/>
                </a:lnTo>
                <a:lnTo>
                  <a:pt x="3760372" y="6023890"/>
                </a:lnTo>
                <a:lnTo>
                  <a:pt x="3673701" y="6012708"/>
                </a:lnTo>
                <a:lnTo>
                  <a:pt x="3581438" y="6012708"/>
                </a:lnTo>
                <a:lnTo>
                  <a:pt x="3486381" y="6018300"/>
                </a:lnTo>
                <a:lnTo>
                  <a:pt x="3391322" y="6029482"/>
                </a:lnTo>
                <a:lnTo>
                  <a:pt x="3296265" y="6043462"/>
                </a:lnTo>
                <a:lnTo>
                  <a:pt x="3201210" y="6054644"/>
                </a:lnTo>
                <a:lnTo>
                  <a:pt x="3106151" y="6063033"/>
                </a:lnTo>
                <a:lnTo>
                  <a:pt x="3016684" y="6060237"/>
                </a:lnTo>
                <a:lnTo>
                  <a:pt x="2930015" y="6049055"/>
                </a:lnTo>
                <a:lnTo>
                  <a:pt x="2846140" y="6023890"/>
                </a:lnTo>
                <a:lnTo>
                  <a:pt x="2776243" y="5987546"/>
                </a:lnTo>
                <a:lnTo>
                  <a:pt x="2709145" y="5940017"/>
                </a:lnTo>
                <a:lnTo>
                  <a:pt x="2650432" y="5884101"/>
                </a:lnTo>
                <a:lnTo>
                  <a:pt x="2591719" y="5819798"/>
                </a:lnTo>
                <a:lnTo>
                  <a:pt x="2538599" y="5752697"/>
                </a:lnTo>
                <a:lnTo>
                  <a:pt x="2485480" y="5682802"/>
                </a:lnTo>
                <a:lnTo>
                  <a:pt x="2432360" y="5612908"/>
                </a:lnTo>
                <a:lnTo>
                  <a:pt x="2379237" y="5545809"/>
                </a:lnTo>
                <a:lnTo>
                  <a:pt x="2323320" y="5481502"/>
                </a:lnTo>
                <a:lnTo>
                  <a:pt x="2259018" y="5425586"/>
                </a:lnTo>
                <a:lnTo>
                  <a:pt x="2197511" y="5375263"/>
                </a:lnTo>
                <a:lnTo>
                  <a:pt x="2127614" y="5336121"/>
                </a:lnTo>
                <a:lnTo>
                  <a:pt x="2052128" y="5302573"/>
                </a:lnTo>
                <a:lnTo>
                  <a:pt x="1971049" y="5274612"/>
                </a:lnTo>
                <a:lnTo>
                  <a:pt x="1887176" y="5249450"/>
                </a:lnTo>
                <a:lnTo>
                  <a:pt x="1803301" y="5227084"/>
                </a:lnTo>
                <a:lnTo>
                  <a:pt x="1716630" y="5204720"/>
                </a:lnTo>
                <a:lnTo>
                  <a:pt x="1635551" y="5179557"/>
                </a:lnTo>
                <a:lnTo>
                  <a:pt x="1554473" y="5151597"/>
                </a:lnTo>
                <a:lnTo>
                  <a:pt x="1478988" y="5118049"/>
                </a:lnTo>
                <a:lnTo>
                  <a:pt x="1411887" y="5076112"/>
                </a:lnTo>
                <a:lnTo>
                  <a:pt x="1350380" y="5025785"/>
                </a:lnTo>
                <a:lnTo>
                  <a:pt x="1300053" y="4964279"/>
                </a:lnTo>
                <a:lnTo>
                  <a:pt x="1258117" y="4897178"/>
                </a:lnTo>
                <a:lnTo>
                  <a:pt x="1224567" y="4821691"/>
                </a:lnTo>
                <a:lnTo>
                  <a:pt x="1196609" y="4740614"/>
                </a:lnTo>
                <a:lnTo>
                  <a:pt x="1171447" y="4659533"/>
                </a:lnTo>
                <a:lnTo>
                  <a:pt x="1149080" y="4572865"/>
                </a:lnTo>
                <a:lnTo>
                  <a:pt x="1126714" y="4488990"/>
                </a:lnTo>
                <a:lnTo>
                  <a:pt x="1101552" y="4405115"/>
                </a:lnTo>
                <a:lnTo>
                  <a:pt x="1073593" y="4324036"/>
                </a:lnTo>
                <a:lnTo>
                  <a:pt x="1040045" y="4248549"/>
                </a:lnTo>
                <a:lnTo>
                  <a:pt x="1000902" y="4178654"/>
                </a:lnTo>
                <a:lnTo>
                  <a:pt x="950576" y="4117146"/>
                </a:lnTo>
                <a:lnTo>
                  <a:pt x="894659" y="4052841"/>
                </a:lnTo>
                <a:lnTo>
                  <a:pt x="830356" y="3996926"/>
                </a:lnTo>
                <a:lnTo>
                  <a:pt x="760460" y="3943806"/>
                </a:lnTo>
                <a:lnTo>
                  <a:pt x="690567" y="3890685"/>
                </a:lnTo>
                <a:lnTo>
                  <a:pt x="620671" y="3837564"/>
                </a:lnTo>
                <a:lnTo>
                  <a:pt x="553571" y="3784444"/>
                </a:lnTo>
                <a:lnTo>
                  <a:pt x="489269" y="3725731"/>
                </a:lnTo>
                <a:lnTo>
                  <a:pt x="433350" y="3667021"/>
                </a:lnTo>
                <a:lnTo>
                  <a:pt x="385824" y="3599922"/>
                </a:lnTo>
                <a:lnTo>
                  <a:pt x="349477" y="3530025"/>
                </a:lnTo>
                <a:lnTo>
                  <a:pt x="324315" y="3446150"/>
                </a:lnTo>
                <a:lnTo>
                  <a:pt x="313131" y="3359479"/>
                </a:lnTo>
                <a:lnTo>
                  <a:pt x="310335" y="3270014"/>
                </a:lnTo>
                <a:lnTo>
                  <a:pt x="318723" y="3174955"/>
                </a:lnTo>
                <a:lnTo>
                  <a:pt x="329907" y="3079898"/>
                </a:lnTo>
                <a:lnTo>
                  <a:pt x="343885" y="2984841"/>
                </a:lnTo>
                <a:lnTo>
                  <a:pt x="355069" y="2889784"/>
                </a:lnTo>
                <a:lnTo>
                  <a:pt x="360659" y="2794725"/>
                </a:lnTo>
                <a:lnTo>
                  <a:pt x="360659" y="2702464"/>
                </a:lnTo>
                <a:lnTo>
                  <a:pt x="349477" y="2615793"/>
                </a:lnTo>
                <a:lnTo>
                  <a:pt x="327111" y="2529122"/>
                </a:lnTo>
                <a:lnTo>
                  <a:pt x="293561" y="2448045"/>
                </a:lnTo>
                <a:lnTo>
                  <a:pt x="251625" y="2364170"/>
                </a:lnTo>
                <a:lnTo>
                  <a:pt x="204096" y="2280295"/>
                </a:lnTo>
                <a:lnTo>
                  <a:pt x="153769" y="2196423"/>
                </a:lnTo>
                <a:lnTo>
                  <a:pt x="106240" y="2115344"/>
                </a:lnTo>
                <a:lnTo>
                  <a:pt x="64305" y="2028673"/>
                </a:lnTo>
                <a:lnTo>
                  <a:pt x="30754" y="1944798"/>
                </a:lnTo>
                <a:lnTo>
                  <a:pt x="8387" y="1858129"/>
                </a:lnTo>
                <a:lnTo>
                  <a:pt x="0" y="1768662"/>
                </a:lnTo>
                <a:lnTo>
                  <a:pt x="8387" y="1679195"/>
                </a:lnTo>
                <a:lnTo>
                  <a:pt x="30754" y="1592526"/>
                </a:lnTo>
                <a:lnTo>
                  <a:pt x="64305" y="1508651"/>
                </a:lnTo>
                <a:lnTo>
                  <a:pt x="106240" y="1421980"/>
                </a:lnTo>
                <a:lnTo>
                  <a:pt x="153769" y="1340903"/>
                </a:lnTo>
                <a:lnTo>
                  <a:pt x="204096" y="1257028"/>
                </a:lnTo>
                <a:lnTo>
                  <a:pt x="251625" y="1173153"/>
                </a:lnTo>
                <a:lnTo>
                  <a:pt x="293561" y="1089278"/>
                </a:lnTo>
                <a:lnTo>
                  <a:pt x="327111" y="1008199"/>
                </a:lnTo>
                <a:lnTo>
                  <a:pt x="349477" y="921528"/>
                </a:lnTo>
                <a:lnTo>
                  <a:pt x="360659" y="834859"/>
                </a:lnTo>
                <a:lnTo>
                  <a:pt x="360659" y="742599"/>
                </a:lnTo>
                <a:lnTo>
                  <a:pt x="355069" y="647539"/>
                </a:lnTo>
                <a:lnTo>
                  <a:pt x="343885" y="552482"/>
                </a:lnTo>
                <a:lnTo>
                  <a:pt x="329907" y="457425"/>
                </a:lnTo>
                <a:lnTo>
                  <a:pt x="318723" y="362366"/>
                </a:lnTo>
                <a:lnTo>
                  <a:pt x="310335" y="267309"/>
                </a:lnTo>
                <a:lnTo>
                  <a:pt x="313131" y="177842"/>
                </a:lnTo>
                <a:lnTo>
                  <a:pt x="324315" y="91173"/>
                </a:lnTo>
                <a:lnTo>
                  <a:pt x="349477" y="7296"/>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A picture containing outdoor, building, sky, mountain&#10;&#10;Description automatically generated">
            <a:extLst>
              <a:ext uri="{FF2B5EF4-FFF2-40B4-BE49-F238E27FC236}">
                <a16:creationId xmlns:a16="http://schemas.microsoft.com/office/drawing/2014/main" id="{92C7FACD-CBA1-4C1D-ABCA-541F733E94C0}"/>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501"/>
          <a:stretch/>
        </p:blipFill>
        <p:spPr>
          <a:xfrm>
            <a:off x="6003221" y="10"/>
            <a:ext cx="6188779" cy="6157770"/>
          </a:xfrm>
          <a:custGeom>
            <a:avLst/>
            <a:gdLst/>
            <a:ahLst/>
            <a:cxnLst/>
            <a:rect l="l" t="t" r="r" b="b"/>
            <a:pathLst>
              <a:path w="6188779" h="6157780">
                <a:moveTo>
                  <a:pt x="384150" y="0"/>
                </a:moveTo>
                <a:lnTo>
                  <a:pt x="6188779" y="0"/>
                </a:lnTo>
                <a:lnTo>
                  <a:pt x="6188779" y="5757340"/>
                </a:lnTo>
                <a:lnTo>
                  <a:pt x="6142640" y="5790022"/>
                </a:lnTo>
                <a:lnTo>
                  <a:pt x="6076017" y="5824665"/>
                </a:lnTo>
                <a:lnTo>
                  <a:pt x="5996070" y="5848651"/>
                </a:lnTo>
                <a:lnTo>
                  <a:pt x="5913457" y="5859310"/>
                </a:lnTo>
                <a:lnTo>
                  <a:pt x="5828180" y="5861974"/>
                </a:lnTo>
                <a:lnTo>
                  <a:pt x="5737573" y="5853979"/>
                </a:lnTo>
                <a:lnTo>
                  <a:pt x="5646965" y="5843320"/>
                </a:lnTo>
                <a:lnTo>
                  <a:pt x="5556358" y="5829995"/>
                </a:lnTo>
                <a:lnTo>
                  <a:pt x="5465751" y="5819336"/>
                </a:lnTo>
                <a:lnTo>
                  <a:pt x="5375143" y="5814006"/>
                </a:lnTo>
                <a:lnTo>
                  <a:pt x="5287201" y="5814006"/>
                </a:lnTo>
                <a:lnTo>
                  <a:pt x="5204589" y="5824665"/>
                </a:lnTo>
                <a:lnTo>
                  <a:pt x="5119310" y="5845985"/>
                </a:lnTo>
                <a:lnTo>
                  <a:pt x="5042027" y="5877963"/>
                </a:lnTo>
                <a:lnTo>
                  <a:pt x="4962081" y="5920603"/>
                </a:lnTo>
                <a:lnTo>
                  <a:pt x="4882133" y="5963242"/>
                </a:lnTo>
                <a:lnTo>
                  <a:pt x="4802186" y="6011210"/>
                </a:lnTo>
                <a:lnTo>
                  <a:pt x="4724903" y="6056514"/>
                </a:lnTo>
                <a:lnTo>
                  <a:pt x="4642291" y="6096487"/>
                </a:lnTo>
                <a:lnTo>
                  <a:pt x="4562343" y="6128466"/>
                </a:lnTo>
                <a:lnTo>
                  <a:pt x="4479729" y="6149785"/>
                </a:lnTo>
                <a:lnTo>
                  <a:pt x="4394453" y="6157780"/>
                </a:lnTo>
                <a:lnTo>
                  <a:pt x="4309175" y="6149785"/>
                </a:lnTo>
                <a:lnTo>
                  <a:pt x="4226563" y="6128466"/>
                </a:lnTo>
                <a:lnTo>
                  <a:pt x="4146616" y="6096487"/>
                </a:lnTo>
                <a:lnTo>
                  <a:pt x="4064003" y="6056514"/>
                </a:lnTo>
                <a:lnTo>
                  <a:pt x="3986719" y="6011210"/>
                </a:lnTo>
                <a:lnTo>
                  <a:pt x="3906773" y="5963242"/>
                </a:lnTo>
                <a:lnTo>
                  <a:pt x="3826826" y="5920603"/>
                </a:lnTo>
                <a:lnTo>
                  <a:pt x="3746877" y="5877963"/>
                </a:lnTo>
                <a:lnTo>
                  <a:pt x="3666929" y="5845985"/>
                </a:lnTo>
                <a:lnTo>
                  <a:pt x="3584318" y="5824665"/>
                </a:lnTo>
                <a:lnTo>
                  <a:pt x="3501705" y="5814006"/>
                </a:lnTo>
                <a:lnTo>
                  <a:pt x="3413762" y="5814006"/>
                </a:lnTo>
                <a:lnTo>
                  <a:pt x="3323155" y="5819336"/>
                </a:lnTo>
                <a:lnTo>
                  <a:pt x="3232547" y="5829995"/>
                </a:lnTo>
                <a:lnTo>
                  <a:pt x="3141940" y="5843320"/>
                </a:lnTo>
                <a:lnTo>
                  <a:pt x="3051334" y="5853979"/>
                </a:lnTo>
                <a:lnTo>
                  <a:pt x="2960727" y="5861974"/>
                </a:lnTo>
                <a:lnTo>
                  <a:pt x="2875448" y="5859310"/>
                </a:lnTo>
                <a:lnTo>
                  <a:pt x="2792837" y="5848651"/>
                </a:lnTo>
                <a:lnTo>
                  <a:pt x="2712889" y="5824665"/>
                </a:lnTo>
                <a:lnTo>
                  <a:pt x="2646265" y="5790022"/>
                </a:lnTo>
                <a:lnTo>
                  <a:pt x="2582308" y="5744719"/>
                </a:lnTo>
                <a:lnTo>
                  <a:pt x="2526343" y="5691420"/>
                </a:lnTo>
                <a:lnTo>
                  <a:pt x="2470381" y="5630127"/>
                </a:lnTo>
                <a:lnTo>
                  <a:pt x="2419747" y="5566168"/>
                </a:lnTo>
                <a:lnTo>
                  <a:pt x="2369114" y="5499546"/>
                </a:lnTo>
                <a:lnTo>
                  <a:pt x="2318480" y="5432923"/>
                </a:lnTo>
                <a:lnTo>
                  <a:pt x="2267846" y="5368966"/>
                </a:lnTo>
                <a:lnTo>
                  <a:pt x="2214548" y="5307671"/>
                </a:lnTo>
                <a:lnTo>
                  <a:pt x="2153255" y="5254373"/>
                </a:lnTo>
                <a:lnTo>
                  <a:pt x="2094628" y="5206405"/>
                </a:lnTo>
                <a:lnTo>
                  <a:pt x="2028005" y="5169096"/>
                </a:lnTo>
                <a:lnTo>
                  <a:pt x="1956051" y="5137117"/>
                </a:lnTo>
                <a:lnTo>
                  <a:pt x="1878768" y="5110467"/>
                </a:lnTo>
                <a:lnTo>
                  <a:pt x="1798822" y="5086483"/>
                </a:lnTo>
                <a:lnTo>
                  <a:pt x="1718873" y="5065163"/>
                </a:lnTo>
                <a:lnTo>
                  <a:pt x="1636260" y="5043845"/>
                </a:lnTo>
                <a:lnTo>
                  <a:pt x="1558978" y="5019861"/>
                </a:lnTo>
                <a:lnTo>
                  <a:pt x="1481696" y="4993211"/>
                </a:lnTo>
                <a:lnTo>
                  <a:pt x="1409744" y="4961233"/>
                </a:lnTo>
                <a:lnTo>
                  <a:pt x="1345785" y="4921259"/>
                </a:lnTo>
                <a:lnTo>
                  <a:pt x="1287158" y="4873289"/>
                </a:lnTo>
                <a:lnTo>
                  <a:pt x="1239188" y="4814663"/>
                </a:lnTo>
                <a:lnTo>
                  <a:pt x="1199215" y="4750703"/>
                </a:lnTo>
                <a:lnTo>
                  <a:pt x="1167237" y="4678752"/>
                </a:lnTo>
                <a:lnTo>
                  <a:pt x="1140586" y="4601469"/>
                </a:lnTo>
                <a:lnTo>
                  <a:pt x="1116602" y="4524185"/>
                </a:lnTo>
                <a:lnTo>
                  <a:pt x="1095283" y="4441574"/>
                </a:lnTo>
                <a:lnTo>
                  <a:pt x="1073962" y="4361626"/>
                </a:lnTo>
                <a:lnTo>
                  <a:pt x="1049979" y="4281677"/>
                </a:lnTo>
                <a:lnTo>
                  <a:pt x="1023330" y="4204395"/>
                </a:lnTo>
                <a:lnTo>
                  <a:pt x="991351" y="4132443"/>
                </a:lnTo>
                <a:lnTo>
                  <a:pt x="954043" y="4065820"/>
                </a:lnTo>
                <a:lnTo>
                  <a:pt x="906073" y="4007191"/>
                </a:lnTo>
                <a:lnTo>
                  <a:pt x="852774" y="3945898"/>
                </a:lnTo>
                <a:lnTo>
                  <a:pt x="791482" y="3892600"/>
                </a:lnTo>
                <a:lnTo>
                  <a:pt x="724858" y="3841967"/>
                </a:lnTo>
                <a:lnTo>
                  <a:pt x="658236" y="3791333"/>
                </a:lnTo>
                <a:lnTo>
                  <a:pt x="591613" y="3740699"/>
                </a:lnTo>
                <a:lnTo>
                  <a:pt x="527656" y="3690067"/>
                </a:lnTo>
                <a:lnTo>
                  <a:pt x="466362" y="3634102"/>
                </a:lnTo>
                <a:lnTo>
                  <a:pt x="413063" y="3578140"/>
                </a:lnTo>
                <a:lnTo>
                  <a:pt x="367761" y="3514183"/>
                </a:lnTo>
                <a:lnTo>
                  <a:pt x="333116" y="3447559"/>
                </a:lnTo>
                <a:lnTo>
                  <a:pt x="309132" y="3367611"/>
                </a:lnTo>
                <a:lnTo>
                  <a:pt x="298471" y="3284998"/>
                </a:lnTo>
                <a:lnTo>
                  <a:pt x="295806" y="3199721"/>
                </a:lnTo>
                <a:lnTo>
                  <a:pt x="303802" y="3109114"/>
                </a:lnTo>
                <a:lnTo>
                  <a:pt x="314462" y="3018506"/>
                </a:lnTo>
                <a:lnTo>
                  <a:pt x="327785" y="2927901"/>
                </a:lnTo>
                <a:lnTo>
                  <a:pt x="338446" y="2837293"/>
                </a:lnTo>
                <a:lnTo>
                  <a:pt x="343774" y="2746686"/>
                </a:lnTo>
                <a:lnTo>
                  <a:pt x="343774" y="2658743"/>
                </a:lnTo>
                <a:lnTo>
                  <a:pt x="333116" y="2576130"/>
                </a:lnTo>
                <a:lnTo>
                  <a:pt x="311796" y="2493517"/>
                </a:lnTo>
                <a:lnTo>
                  <a:pt x="279817" y="2416237"/>
                </a:lnTo>
                <a:lnTo>
                  <a:pt x="239844" y="2336288"/>
                </a:lnTo>
                <a:lnTo>
                  <a:pt x="194541" y="2256340"/>
                </a:lnTo>
                <a:lnTo>
                  <a:pt x="146571" y="2176393"/>
                </a:lnTo>
                <a:lnTo>
                  <a:pt x="101267" y="2099111"/>
                </a:lnTo>
                <a:lnTo>
                  <a:pt x="61293" y="2016498"/>
                </a:lnTo>
                <a:lnTo>
                  <a:pt x="29315" y="1936550"/>
                </a:lnTo>
                <a:lnTo>
                  <a:pt x="7995" y="1853939"/>
                </a:lnTo>
                <a:lnTo>
                  <a:pt x="0" y="1768660"/>
                </a:lnTo>
                <a:lnTo>
                  <a:pt x="7995" y="1683383"/>
                </a:lnTo>
                <a:lnTo>
                  <a:pt x="29315" y="1600771"/>
                </a:lnTo>
                <a:lnTo>
                  <a:pt x="61293" y="1520824"/>
                </a:lnTo>
                <a:lnTo>
                  <a:pt x="101267" y="1438211"/>
                </a:lnTo>
                <a:lnTo>
                  <a:pt x="146571" y="1360929"/>
                </a:lnTo>
                <a:lnTo>
                  <a:pt x="194541" y="1280980"/>
                </a:lnTo>
                <a:lnTo>
                  <a:pt x="239844" y="1201034"/>
                </a:lnTo>
                <a:lnTo>
                  <a:pt x="279817" y="1121085"/>
                </a:lnTo>
                <a:lnTo>
                  <a:pt x="311796" y="1043803"/>
                </a:lnTo>
                <a:lnTo>
                  <a:pt x="333116" y="961190"/>
                </a:lnTo>
                <a:lnTo>
                  <a:pt x="343774" y="878578"/>
                </a:lnTo>
                <a:lnTo>
                  <a:pt x="343774" y="790636"/>
                </a:lnTo>
                <a:lnTo>
                  <a:pt x="338446" y="700029"/>
                </a:lnTo>
                <a:lnTo>
                  <a:pt x="327785" y="609422"/>
                </a:lnTo>
                <a:lnTo>
                  <a:pt x="314462" y="518814"/>
                </a:lnTo>
                <a:lnTo>
                  <a:pt x="303802" y="428207"/>
                </a:lnTo>
                <a:lnTo>
                  <a:pt x="295806" y="337599"/>
                </a:lnTo>
                <a:lnTo>
                  <a:pt x="298471" y="252322"/>
                </a:lnTo>
                <a:lnTo>
                  <a:pt x="309132" y="169710"/>
                </a:lnTo>
                <a:lnTo>
                  <a:pt x="333116" y="89761"/>
                </a:lnTo>
                <a:lnTo>
                  <a:pt x="367761" y="23140"/>
                </a:lnTo>
                <a:close/>
              </a:path>
            </a:pathLst>
          </a:custGeom>
          <a:ln w="203200">
            <a:noFill/>
          </a:ln>
        </p:spPr>
      </p:pic>
      <p:sp>
        <p:nvSpPr>
          <p:cNvPr id="5" name="TextBox 4">
            <a:extLst>
              <a:ext uri="{FF2B5EF4-FFF2-40B4-BE49-F238E27FC236}">
                <a16:creationId xmlns:a16="http://schemas.microsoft.com/office/drawing/2014/main" id="{99322F3F-C378-4D5D-B1E7-8BEDB167C946}"/>
              </a:ext>
            </a:extLst>
          </p:cNvPr>
          <p:cNvSpPr txBox="1"/>
          <p:nvPr/>
        </p:nvSpPr>
        <p:spPr>
          <a:xfrm>
            <a:off x="9990756" y="6657945"/>
            <a:ext cx="2201244" cy="200055"/>
          </a:xfrm>
          <a:prstGeom prst="rect">
            <a:avLst/>
          </a:prstGeom>
          <a:solidFill>
            <a:srgbClr val="000000"/>
          </a:solidFill>
        </p:spPr>
        <p:txBody>
          <a:bodyPr wrap="none">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CC BY</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4032545329"/>
      </p:ext>
    </p:extLst>
  </p:cSld>
  <p:clrMapOvr>
    <a:masterClrMapping/>
  </p:clrMapOvr>
  <p:transition spd="slow" advClick="0" advTm="400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ight Triangle 12">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Map&#10;&#10;Description automatically generated">
            <a:extLst>
              <a:ext uri="{FF2B5EF4-FFF2-40B4-BE49-F238E27FC236}">
                <a16:creationId xmlns:a16="http://schemas.microsoft.com/office/drawing/2014/main" id="{364C9805-C0BB-4B18-ACC3-4A44BB6CBC55}"/>
              </a:ext>
            </a:extLst>
          </p:cNvPr>
          <p:cNvPicPr>
            <a:picLocks noGrp="1" noChangeAspect="1"/>
          </p:cNvPicPr>
          <p:nvPr>
            <p:ph idx="1"/>
          </p:nvPr>
        </p:nvPicPr>
        <p:blipFill>
          <a:blip r:embed="rId2"/>
          <a:stretch>
            <a:fillRect/>
          </a:stretch>
        </p:blipFill>
        <p:spPr>
          <a:xfrm>
            <a:off x="962163" y="1105497"/>
            <a:ext cx="7746709" cy="4605431"/>
          </a:xfrm>
          <a:prstGeom prst="rect">
            <a:avLst/>
          </a:prstGeom>
        </p:spPr>
      </p:pic>
    </p:spTree>
    <p:extLst>
      <p:ext uri="{BB962C8B-B14F-4D97-AF65-F5344CB8AC3E}">
        <p14:creationId xmlns:p14="http://schemas.microsoft.com/office/powerpoint/2010/main" val="3857104281"/>
      </p:ext>
    </p:extLst>
  </p:cSld>
  <p:clrMapOvr>
    <a:masterClrMapping/>
  </p:clrMapOvr>
  <p:transition spd="slow" advClick="0" advTm="4000">
    <p:cove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C5782D3-6CED-43A7-BE35-09C48F809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6">
            <a:extLst>
              <a:ext uri="{FF2B5EF4-FFF2-40B4-BE49-F238E27FC236}">
                <a16:creationId xmlns:a16="http://schemas.microsoft.com/office/drawing/2014/main" id="{6721F593-ECD2-4B5B-AAE4-0866A4CDC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7">
            <a:extLst>
              <a:ext uri="{FF2B5EF4-FFF2-40B4-BE49-F238E27FC236}">
                <a16:creationId xmlns:a16="http://schemas.microsoft.com/office/drawing/2014/main" id="{71DEE99F-D18C-4025-BA3F-CEBF5258E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Rectangle 8">
            <a:extLst>
              <a:ext uri="{FF2B5EF4-FFF2-40B4-BE49-F238E27FC236}">
                <a16:creationId xmlns:a16="http://schemas.microsoft.com/office/drawing/2014/main" id="{976FA5D9-3A7C-4FA7-9BA8-1905D703F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EA8D010-5053-4A66-8DD1-BA811AA72052}"/>
              </a:ext>
            </a:extLst>
          </p:cNvPr>
          <p:cNvSpPr>
            <a:spLocks noGrp="1"/>
          </p:cNvSpPr>
          <p:nvPr>
            <p:ph type="title"/>
          </p:nvPr>
        </p:nvSpPr>
        <p:spPr>
          <a:xfrm>
            <a:off x="7835104" y="1213968"/>
            <a:ext cx="3220127" cy="1715106"/>
          </a:xfrm>
        </p:spPr>
        <p:txBody>
          <a:bodyPr anchor="b">
            <a:normAutofit/>
          </a:bodyPr>
          <a:lstStyle/>
          <a:p>
            <a:r>
              <a:rPr lang="en-US" sz="3600">
                <a:solidFill>
                  <a:srgbClr val="FFFFFF"/>
                </a:solidFill>
                <a:cs typeface="Calibri Light"/>
              </a:rPr>
              <a:t>Names of Streets and Places</a:t>
            </a:r>
            <a:endParaRPr lang="en-US" sz="3600">
              <a:solidFill>
                <a:srgbClr val="FFFFFF"/>
              </a:solidFill>
            </a:endParaRPr>
          </a:p>
        </p:txBody>
      </p:sp>
      <p:pic>
        <p:nvPicPr>
          <p:cNvPr id="5" name="Picture 5" descr="Map&#10;&#10;Description automatically generated">
            <a:extLst>
              <a:ext uri="{FF2B5EF4-FFF2-40B4-BE49-F238E27FC236}">
                <a16:creationId xmlns:a16="http://schemas.microsoft.com/office/drawing/2014/main" id="{6D9C99D1-8CBC-4040-950D-95A3F51D18DB}"/>
              </a:ext>
            </a:extLst>
          </p:cNvPr>
          <p:cNvPicPr>
            <a:picLocks noChangeAspect="1"/>
          </p:cNvPicPr>
          <p:nvPr/>
        </p:nvPicPr>
        <p:blipFill rotWithShape="1">
          <a:blip r:embed="rId2"/>
          <a:srcRect r="33332" b="-2"/>
          <a:stretch/>
        </p:blipFill>
        <p:spPr>
          <a:xfrm>
            <a:off x="804101" y="804101"/>
            <a:ext cx="6730556" cy="5249798"/>
          </a:xfrm>
          <a:prstGeom prst="rect">
            <a:avLst/>
          </a:prstGeom>
        </p:spPr>
      </p:pic>
      <p:sp>
        <p:nvSpPr>
          <p:cNvPr id="3" name="Content Placeholder 2">
            <a:extLst>
              <a:ext uri="{FF2B5EF4-FFF2-40B4-BE49-F238E27FC236}">
                <a16:creationId xmlns:a16="http://schemas.microsoft.com/office/drawing/2014/main" id="{185254CC-50FA-42EA-A054-5E3DBB0A2AF8}"/>
              </a:ext>
            </a:extLst>
          </p:cNvPr>
          <p:cNvSpPr>
            <a:spLocks noGrp="1"/>
          </p:cNvSpPr>
          <p:nvPr>
            <p:ph idx="1"/>
          </p:nvPr>
        </p:nvSpPr>
        <p:spPr>
          <a:xfrm>
            <a:off x="7835105" y="3072208"/>
            <a:ext cx="3264916" cy="2660684"/>
          </a:xfrm>
        </p:spPr>
        <p:txBody>
          <a:bodyPr vert="horz" lIns="91440" tIns="45720" rIns="91440" bIns="45720" rtlCol="0" anchor="t">
            <a:normAutofit/>
          </a:bodyPr>
          <a:lstStyle/>
          <a:p>
            <a:pPr marL="0" indent="0">
              <a:buNone/>
            </a:pPr>
            <a:r>
              <a:rPr lang="en-US" sz="2000" dirty="0">
                <a:solidFill>
                  <a:srgbClr val="FFFFFF"/>
                </a:solidFill>
                <a:cs typeface="Calibri"/>
              </a:rPr>
              <a:t>Miccosukee road- The road was the major center of the Miccosukee tribe. You can find Goodwood and Miccosukee Canopy Road Greenway on that road.</a:t>
            </a:r>
          </a:p>
          <a:p>
            <a:endParaRPr lang="en-US" sz="2000">
              <a:solidFill>
                <a:srgbClr val="FFFFFF"/>
              </a:solidFill>
              <a:cs typeface="Calibri"/>
            </a:endParaRPr>
          </a:p>
        </p:txBody>
      </p:sp>
      <p:sp>
        <p:nvSpPr>
          <p:cNvPr id="29" name="Rectangle 8">
            <a:extLst>
              <a:ext uri="{FF2B5EF4-FFF2-40B4-BE49-F238E27FC236}">
                <a16:creationId xmlns:a16="http://schemas.microsoft.com/office/drawing/2014/main" id="{4652D57C-331F-43B8-9C07-69FBA9C02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671258" y="1530154"/>
            <a:ext cx="520741"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5541532"/>
      </p:ext>
    </p:extLst>
  </p:cSld>
  <p:clrMapOvr>
    <a:masterClrMapping/>
  </p:clrMapOvr>
  <p:transition spd="slow" advClick="0" advTm="400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4" descr="Diverse group of people gathering together · Free Stock Photo">
            <a:extLst>
              <a:ext uri="{FF2B5EF4-FFF2-40B4-BE49-F238E27FC236}">
                <a16:creationId xmlns:a16="http://schemas.microsoft.com/office/drawing/2014/main" id="{49BD0BDF-4B52-4CEB-8A50-2C7FAE1DAED8}"/>
              </a:ext>
            </a:extLst>
          </p:cNvPr>
          <p:cNvPicPr>
            <a:picLocks noChangeAspect="1"/>
          </p:cNvPicPr>
          <p:nvPr/>
        </p:nvPicPr>
        <p:blipFill rotWithShape="1">
          <a:blip r:embed="rId2"/>
          <a:srcRect t="5834" r="-1" b="-1"/>
          <a:stretch/>
        </p:blipFill>
        <p:spPr>
          <a:xfrm>
            <a:off x="20" y="10"/>
            <a:ext cx="12188932" cy="6857990"/>
          </a:xfrm>
          <a:prstGeom prst="rect">
            <a:avLst/>
          </a:prstGeom>
        </p:spPr>
      </p:pic>
      <p:sp>
        <p:nvSpPr>
          <p:cNvPr id="9" name="Freeform: Shape 8">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FFB7F29-B41C-4625-A2BE-0D675DF3E2FB}"/>
              </a:ext>
            </a:extLst>
          </p:cNvPr>
          <p:cNvSpPr>
            <a:spLocks noGrp="1"/>
          </p:cNvSpPr>
          <p:nvPr>
            <p:ph type="title"/>
          </p:nvPr>
        </p:nvSpPr>
        <p:spPr>
          <a:xfrm>
            <a:off x="618062" y="4185749"/>
            <a:ext cx="9265771" cy="622836"/>
          </a:xfrm>
        </p:spPr>
        <p:txBody>
          <a:bodyPr>
            <a:normAutofit/>
          </a:bodyPr>
          <a:lstStyle/>
          <a:p>
            <a:r>
              <a:rPr lang="en-US" sz="3600">
                <a:cs typeface="Calibri Light"/>
              </a:rPr>
              <a:t>The population of Tallahassee by race</a:t>
            </a:r>
            <a:endParaRPr lang="en-US" sz="3600"/>
          </a:p>
        </p:txBody>
      </p:sp>
      <p:sp>
        <p:nvSpPr>
          <p:cNvPr id="3" name="Content Placeholder 2">
            <a:extLst>
              <a:ext uri="{FF2B5EF4-FFF2-40B4-BE49-F238E27FC236}">
                <a16:creationId xmlns:a16="http://schemas.microsoft.com/office/drawing/2014/main" id="{067720DC-25DF-4149-B45A-468944451332}"/>
              </a:ext>
            </a:extLst>
          </p:cNvPr>
          <p:cNvSpPr>
            <a:spLocks noGrp="1"/>
          </p:cNvSpPr>
          <p:nvPr>
            <p:ph idx="1"/>
          </p:nvPr>
        </p:nvSpPr>
        <p:spPr>
          <a:xfrm>
            <a:off x="618063" y="4856921"/>
            <a:ext cx="9565028" cy="1249240"/>
          </a:xfrm>
        </p:spPr>
        <p:txBody>
          <a:bodyPr vert="horz" lIns="91440" tIns="45720" rIns="91440" bIns="45720" rtlCol="0" anchor="t">
            <a:noAutofit/>
          </a:bodyPr>
          <a:lstStyle/>
          <a:p>
            <a:r>
              <a:rPr lang="en-US" sz="1800">
                <a:cs typeface="Calibri"/>
              </a:rPr>
              <a:t>White: 56.23%</a:t>
            </a:r>
          </a:p>
          <a:p>
            <a:r>
              <a:rPr lang="en-US" sz="1800">
                <a:cs typeface="Calibri"/>
              </a:rPr>
              <a:t>Black/African American: 35.02%</a:t>
            </a:r>
          </a:p>
          <a:p>
            <a:r>
              <a:rPr lang="en-US" sz="1800">
                <a:cs typeface="Calibri"/>
              </a:rPr>
              <a:t>Asian: 4.55%</a:t>
            </a:r>
          </a:p>
          <a:p>
            <a:r>
              <a:rPr lang="en-US" sz="1800">
                <a:cs typeface="Calibri"/>
              </a:rPr>
              <a:t>Other races: 2.87%</a:t>
            </a:r>
          </a:p>
        </p:txBody>
      </p:sp>
    </p:spTree>
    <p:extLst>
      <p:ext uri="{BB962C8B-B14F-4D97-AF65-F5344CB8AC3E}">
        <p14:creationId xmlns:p14="http://schemas.microsoft.com/office/powerpoint/2010/main" val="476747708"/>
      </p:ext>
    </p:extLst>
  </p:cSld>
  <p:clrMapOvr>
    <a:overrideClrMapping bg1="dk1" tx1="lt1" bg2="dk2" tx2="lt2" accent1="accent1" accent2="accent2" accent3="accent3" accent4="accent4" accent5="accent5" accent6="accent6" hlink="hlink" folHlink="folHlink"/>
  </p:clrMapOvr>
  <p:transition spd="slow" advClick="0" advTm="400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E7B8A78-3949-40D1-BC9E-05C933A0A517}"/>
              </a:ext>
            </a:extLst>
          </p:cNvPr>
          <p:cNvSpPr>
            <a:spLocks noGrp="1"/>
          </p:cNvSpPr>
          <p:nvPr>
            <p:ph type="title"/>
          </p:nvPr>
        </p:nvSpPr>
        <p:spPr>
          <a:xfrm>
            <a:off x="640080" y="325369"/>
            <a:ext cx="4368602" cy="1956841"/>
          </a:xfrm>
        </p:spPr>
        <p:txBody>
          <a:bodyPr anchor="b">
            <a:normAutofit fontScale="90000"/>
          </a:bodyPr>
          <a:lstStyle/>
          <a:p>
            <a:r>
              <a:rPr lang="en-US" sz="5400" dirty="0">
                <a:cs typeface="Calibri Light"/>
              </a:rPr>
              <a:t>Famous Roads and Native Americans </a:t>
            </a:r>
            <a:endParaRPr lang="en-US" sz="5400" dirty="0"/>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7027D37-5BB8-48C4-B69E-5D527739C63F}"/>
              </a:ext>
            </a:extLst>
          </p:cNvPr>
          <p:cNvSpPr>
            <a:spLocks noGrp="1"/>
          </p:cNvSpPr>
          <p:nvPr>
            <p:ph idx="1"/>
          </p:nvPr>
        </p:nvSpPr>
        <p:spPr>
          <a:xfrm>
            <a:off x="640080" y="2872899"/>
            <a:ext cx="4243589" cy="3320668"/>
          </a:xfrm>
        </p:spPr>
        <p:txBody>
          <a:bodyPr vert="horz" lIns="91440" tIns="45720" rIns="91440" bIns="45720" rtlCol="0" anchor="t">
            <a:normAutofit lnSpcReduction="10000"/>
          </a:bodyPr>
          <a:lstStyle/>
          <a:p>
            <a:r>
              <a:rPr lang="en-US" sz="2200" dirty="0">
                <a:cs typeface="Calibri"/>
              </a:rPr>
              <a:t>Chief Osceola was the chief of the Seminole tribe.  </a:t>
            </a:r>
          </a:p>
          <a:p>
            <a:pPr marL="0" indent="0">
              <a:buNone/>
            </a:pPr>
            <a:r>
              <a:rPr lang="en-US" sz="2200" dirty="0">
                <a:cs typeface="Calibri"/>
              </a:rPr>
              <a:t>-----------------------------------------------</a:t>
            </a:r>
          </a:p>
          <a:p>
            <a:pPr marL="0" indent="0">
              <a:buNone/>
            </a:pPr>
            <a:r>
              <a:rPr lang="en-US" sz="2200" dirty="0">
                <a:cs typeface="Calibri"/>
              </a:rPr>
              <a:t>Some famous roads influenced by Native Americans: </a:t>
            </a:r>
          </a:p>
          <a:p>
            <a:pPr marL="0" indent="0">
              <a:buNone/>
            </a:pPr>
            <a:r>
              <a:rPr lang="en-US" sz="2200" dirty="0">
                <a:cs typeface="Calibri"/>
              </a:rPr>
              <a:t>Centerville</a:t>
            </a:r>
          </a:p>
          <a:p>
            <a:pPr marL="0" indent="0">
              <a:buNone/>
            </a:pPr>
            <a:r>
              <a:rPr lang="en-US" sz="2000" dirty="0">
                <a:cs typeface="Calibri"/>
              </a:rPr>
              <a:t>Miccosukee </a:t>
            </a:r>
            <a:endParaRPr lang="en-US" sz="2000" dirty="0"/>
          </a:p>
          <a:p>
            <a:pPr marL="0" indent="0">
              <a:buNone/>
            </a:pPr>
            <a:r>
              <a:rPr lang="en-US" sz="2000" dirty="0">
                <a:cs typeface="Calibri"/>
              </a:rPr>
              <a:t>Sunny Hill </a:t>
            </a:r>
            <a:endParaRPr lang="en-US" dirty="0">
              <a:cs typeface="Calibri"/>
            </a:endParaRPr>
          </a:p>
          <a:p>
            <a:pPr marL="0" indent="0">
              <a:buNone/>
            </a:pPr>
            <a:r>
              <a:rPr lang="en-US" sz="2000" dirty="0">
                <a:cs typeface="Calibri"/>
              </a:rPr>
              <a:t>Old St Augustine Rd </a:t>
            </a:r>
          </a:p>
          <a:p>
            <a:pPr marL="0" indent="0">
              <a:buNone/>
            </a:pPr>
            <a:endParaRPr lang="en-US" dirty="0">
              <a:cs typeface="Calibri"/>
            </a:endParaRPr>
          </a:p>
          <a:p>
            <a:pPr marL="0" indent="0">
              <a:buNone/>
            </a:pPr>
            <a:endParaRPr lang="en-US" sz="2200" dirty="0">
              <a:cs typeface="Calibri"/>
            </a:endParaRPr>
          </a:p>
        </p:txBody>
      </p:sp>
      <p:pic>
        <p:nvPicPr>
          <p:cNvPr id="6" name="Picture 6" descr="A picture containing text&#10;&#10;Description automatically generated">
            <a:extLst>
              <a:ext uri="{FF2B5EF4-FFF2-40B4-BE49-F238E27FC236}">
                <a16:creationId xmlns:a16="http://schemas.microsoft.com/office/drawing/2014/main" id="{5D73C72E-B18F-41E4-8346-2818B1BA9C1C}"/>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6224" r="1498"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TextBox 6">
            <a:extLst>
              <a:ext uri="{FF2B5EF4-FFF2-40B4-BE49-F238E27FC236}">
                <a16:creationId xmlns:a16="http://schemas.microsoft.com/office/drawing/2014/main" id="{56B9B310-DA09-4B73-8C72-4397E03A7DCD}"/>
              </a:ext>
            </a:extLst>
          </p:cNvPr>
          <p:cNvSpPr txBox="1"/>
          <p:nvPr/>
        </p:nvSpPr>
        <p:spPr>
          <a:xfrm>
            <a:off x="9718246" y="6657945"/>
            <a:ext cx="2473754" cy="200055"/>
          </a:xfrm>
          <a:prstGeom prst="rect">
            <a:avLst/>
          </a:prstGeom>
          <a:solidFill>
            <a:srgbClr val="000000"/>
          </a:solidFill>
        </p:spPr>
        <p:txBody>
          <a:bodyPr wrap="none">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CC BY-NC-ND</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183488998"/>
      </p:ext>
    </p:extLst>
  </p:cSld>
  <p:clrMapOvr>
    <a:masterClrMapping/>
  </p:clrMapOvr>
  <p:transition spd="slow" advClick="0" advTm="400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17BF7-7A15-42B7-B933-C330BC5703F7}"/>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dirty="0"/>
              <a:t>Websites used:</a:t>
            </a:r>
            <a:r>
              <a:rPr lang="en-US" kern="1200" dirty="0">
                <a:latin typeface="+mj-lt"/>
                <a:ea typeface="+mj-ea"/>
                <a:cs typeface="+mj-cs"/>
              </a:rPr>
              <a:t> </a:t>
            </a:r>
          </a:p>
        </p:txBody>
      </p:sp>
      <p:sp>
        <p:nvSpPr>
          <p:cNvPr id="6" name="Content Placeholder 5">
            <a:extLst>
              <a:ext uri="{FF2B5EF4-FFF2-40B4-BE49-F238E27FC236}">
                <a16:creationId xmlns:a16="http://schemas.microsoft.com/office/drawing/2014/main" id="{257789D3-0380-491E-B758-4307CFAE2D08}"/>
              </a:ext>
            </a:extLst>
          </p:cNvPr>
          <p:cNvSpPr>
            <a:spLocks noGrp="1"/>
          </p:cNvSpPr>
          <p:nvPr>
            <p:ph idx="1"/>
          </p:nvPr>
        </p:nvSpPr>
        <p:spPr>
          <a:xfrm>
            <a:off x="4965431" y="2438400"/>
            <a:ext cx="6586489" cy="3785419"/>
          </a:xfrm>
        </p:spPr>
        <p:txBody>
          <a:bodyPr vert="horz" lIns="91440" tIns="45720" rIns="91440" bIns="45720" rtlCol="0">
            <a:normAutofit/>
          </a:bodyPr>
          <a:lstStyle/>
          <a:p>
            <a:r>
              <a:rPr lang="en-US" sz="2000">
                <a:cs typeface="Calibri"/>
                <a:hlinkClick r:id="rId2"/>
              </a:rPr>
              <a:t>www.visitflorida.com</a:t>
            </a:r>
            <a:r>
              <a:rPr lang="en-US" sz="2000">
                <a:cs typeface="Calibri"/>
              </a:rPr>
              <a:t> </a:t>
            </a:r>
            <a:endParaRPr lang="en-US" sz="2000"/>
          </a:p>
          <a:p>
            <a:r>
              <a:rPr lang="en-US" sz="2000">
                <a:cs typeface="Calibri"/>
                <a:hlinkClick r:id="rId3"/>
              </a:rPr>
              <a:t>www.bestplaces.net</a:t>
            </a:r>
            <a:endParaRPr lang="en-US" sz="2000">
              <a:cs typeface="Calibri"/>
            </a:endParaRPr>
          </a:p>
          <a:p>
            <a:r>
              <a:rPr lang="en-US" sz="2000">
                <a:cs typeface="Calibri"/>
                <a:hlinkClick r:id="rId4"/>
              </a:rPr>
              <a:t>www.floridamuseum.ufl.edu</a:t>
            </a:r>
            <a:r>
              <a:rPr lang="en-US" sz="2000">
                <a:cs typeface="Calibri"/>
              </a:rPr>
              <a:t> </a:t>
            </a:r>
          </a:p>
          <a:p>
            <a:endParaRPr lang="en-US" sz="2000">
              <a:cs typeface="Calibri"/>
            </a:endParaRPr>
          </a:p>
        </p:txBody>
      </p:sp>
      <p:pic>
        <p:nvPicPr>
          <p:cNvPr id="14" name="Picture 13" descr="Locator flag on a city map">
            <a:extLst>
              <a:ext uri="{FF2B5EF4-FFF2-40B4-BE49-F238E27FC236}">
                <a16:creationId xmlns:a16="http://schemas.microsoft.com/office/drawing/2014/main" id="{0BA53E15-86D1-461F-BEF6-51872E505679}"/>
              </a:ext>
            </a:extLst>
          </p:cNvPr>
          <p:cNvPicPr>
            <a:picLocks noChangeAspect="1"/>
          </p:cNvPicPr>
          <p:nvPr/>
        </p:nvPicPr>
        <p:blipFill rotWithShape="1">
          <a:blip r:embed="rId5"/>
          <a:srcRect l="5965" r="48982" b="-3"/>
          <a:stretch/>
        </p:blipFill>
        <p:spPr>
          <a:xfrm>
            <a:off x="2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EBA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7986161"/>
      </p:ext>
    </p:extLst>
  </p:cSld>
  <p:clrMapOvr>
    <a:masterClrMapping/>
  </p:clrMapOvr>
  <p:transition spd="slow" advClick="0" advTm="400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8A4DD6B0-E949-41F3-8FB1-34806B11812B}"/>
              </a:ext>
            </a:extLst>
          </p:cNvPr>
          <p:cNvSpPr>
            <a:spLocks noGrp="1"/>
          </p:cNvSpPr>
          <p:nvPr>
            <p:ph type="title"/>
          </p:nvPr>
        </p:nvSpPr>
        <p:spPr>
          <a:xfrm>
            <a:off x="1098468" y="885651"/>
            <a:ext cx="3229803" cy="4624603"/>
          </a:xfrm>
        </p:spPr>
        <p:txBody>
          <a:bodyPr>
            <a:normAutofit/>
          </a:bodyPr>
          <a:lstStyle/>
          <a:p>
            <a:r>
              <a:rPr lang="en-US">
                <a:solidFill>
                  <a:srgbClr val="FFFFFF"/>
                </a:solidFill>
                <a:cs typeface="Calibri Light"/>
              </a:rPr>
              <a:t>References</a:t>
            </a:r>
            <a:endParaRPr lang="en-US">
              <a:solidFill>
                <a:srgbClr val="FFFFFF"/>
              </a:solidFill>
            </a:endParaRPr>
          </a:p>
        </p:txBody>
      </p:sp>
      <p:sp>
        <p:nvSpPr>
          <p:cNvPr id="3" name="Content Placeholder 2">
            <a:extLst>
              <a:ext uri="{FF2B5EF4-FFF2-40B4-BE49-F238E27FC236}">
                <a16:creationId xmlns:a16="http://schemas.microsoft.com/office/drawing/2014/main" id="{56BF1C07-5862-45A1-8D80-ED744B9CFF04}"/>
              </a:ext>
            </a:extLst>
          </p:cNvPr>
          <p:cNvSpPr>
            <a:spLocks noGrp="1"/>
          </p:cNvSpPr>
          <p:nvPr>
            <p:ph idx="1"/>
          </p:nvPr>
        </p:nvSpPr>
        <p:spPr>
          <a:xfrm>
            <a:off x="4849312" y="1935198"/>
            <a:ext cx="6525220" cy="4616849"/>
          </a:xfrm>
        </p:spPr>
        <p:txBody>
          <a:bodyPr vert="horz" lIns="91440" tIns="45720" rIns="91440" bIns="45720" rtlCol="0" anchor="ctr">
            <a:normAutofit/>
          </a:bodyPr>
          <a:lstStyle/>
          <a:p>
            <a:r>
              <a:rPr lang="en-US" sz="2400" dirty="0">
                <a:cs typeface="Calibri"/>
              </a:rPr>
              <a:t>I used-</a:t>
            </a:r>
          </a:p>
          <a:p>
            <a:r>
              <a:rPr lang="en-US" sz="2400" dirty="0">
                <a:ea typeface="+mn-lt"/>
                <a:cs typeface="+mn-lt"/>
                <a:hlinkClick r:id="rId2"/>
              </a:rPr>
              <a:t>https://www.britannica.com/topic/Apalachee</a:t>
            </a:r>
            <a:endParaRPr lang="en-US" sz="2400" dirty="0">
              <a:cs typeface="Calibri"/>
            </a:endParaRPr>
          </a:p>
          <a:p>
            <a:r>
              <a:rPr lang="en-US" sz="2400" dirty="0">
                <a:ea typeface="+mn-lt"/>
                <a:cs typeface="+mn-lt"/>
                <a:hlinkClick r:id="rId3"/>
              </a:rPr>
              <a:t>https://www.britannica.com/topic/Seminole-Wars</a:t>
            </a:r>
          </a:p>
          <a:p>
            <a:r>
              <a:rPr lang="en-US" sz="2400" dirty="0">
                <a:ea typeface="+mn-lt"/>
                <a:cs typeface="+mn-lt"/>
                <a:hlinkClick r:id="rId4"/>
              </a:rPr>
              <a:t>https://www.bestplaces.net/climate/city/florida/tallahassee</a:t>
            </a:r>
            <a:endParaRPr lang="en-US" sz="2400" dirty="0">
              <a:cs typeface="Calibri"/>
            </a:endParaRPr>
          </a:p>
          <a:p>
            <a:r>
              <a:rPr lang="en-US" sz="2400" dirty="0">
                <a:ea typeface="+mn-lt"/>
                <a:cs typeface="+mn-lt"/>
                <a:hlinkClick r:id="rId5"/>
              </a:rPr>
              <a:t>https://www.populationu.com/</a:t>
            </a:r>
            <a:endParaRPr lang="en-US" sz="2400" dirty="0">
              <a:cs typeface="Calibri"/>
            </a:endParaRPr>
          </a:p>
          <a:p>
            <a:r>
              <a:rPr lang="en-US" sz="2400" dirty="0">
                <a:ea typeface="+mn-lt"/>
                <a:cs typeface="+mn-lt"/>
                <a:hlinkClick r:id="rId6"/>
              </a:rPr>
              <a:t>https://dos.myflorida.com/</a:t>
            </a:r>
            <a:endParaRPr lang="en-US" sz="2400">
              <a:ea typeface="+mn-lt"/>
              <a:cs typeface="+mn-lt"/>
            </a:endParaRPr>
          </a:p>
          <a:p>
            <a:r>
              <a:rPr lang="en-US" sz="2400" dirty="0">
                <a:ea typeface="+mn-lt"/>
                <a:cs typeface="+mn-lt"/>
                <a:hlinkClick r:id="rId7"/>
              </a:rPr>
              <a:t>https://worldpopulationreview.com/</a:t>
            </a:r>
          </a:p>
          <a:p>
            <a:endParaRPr lang="en-US" sz="2400" dirty="0">
              <a:ea typeface="+mn-lt"/>
              <a:cs typeface="+mn-lt"/>
            </a:endParaRPr>
          </a:p>
          <a:p>
            <a:endParaRPr lang="en-US" sz="2400">
              <a:cs typeface="Calibri"/>
            </a:endParaRPr>
          </a:p>
          <a:p>
            <a:endParaRPr lang="en-US" sz="2400">
              <a:cs typeface="Calibri"/>
            </a:endParaRPr>
          </a:p>
          <a:p>
            <a:endParaRPr lang="en-US" sz="2400">
              <a:cs typeface="Calibri"/>
            </a:endParaRPr>
          </a:p>
          <a:p>
            <a:endParaRPr lang="en-US" sz="2400">
              <a:cs typeface="Calibri"/>
            </a:endParaRPr>
          </a:p>
          <a:p>
            <a:endParaRPr lang="en-US" sz="2400">
              <a:cs typeface="Calibri"/>
            </a:endParaRPr>
          </a:p>
          <a:p>
            <a:endParaRPr lang="en-US" sz="2400">
              <a:cs typeface="Calibri"/>
            </a:endParaRPr>
          </a:p>
          <a:p>
            <a:endParaRPr lang="en-US" sz="2400">
              <a:cs typeface="Calibri"/>
            </a:endParaRPr>
          </a:p>
          <a:p>
            <a:endParaRPr lang="en-US" sz="2400">
              <a:cs typeface="Calibri"/>
            </a:endParaRPr>
          </a:p>
        </p:txBody>
      </p:sp>
    </p:spTree>
    <p:extLst>
      <p:ext uri="{BB962C8B-B14F-4D97-AF65-F5344CB8AC3E}">
        <p14:creationId xmlns:p14="http://schemas.microsoft.com/office/powerpoint/2010/main" val="2717984074"/>
      </p:ext>
    </p:extLst>
  </p:cSld>
  <p:clrMapOvr>
    <a:masterClrMapping/>
  </p:clrMapOvr>
  <p:transition spd="slow" advClick="0" advTm="400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A picture containing text, outdoor&#10;&#10;Description automatically generated">
            <a:extLst>
              <a:ext uri="{FF2B5EF4-FFF2-40B4-BE49-F238E27FC236}">
                <a16:creationId xmlns:a16="http://schemas.microsoft.com/office/drawing/2014/main" id="{F4C47E92-2270-4149-9838-35609A4F47C4}"/>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6667"/>
          <a:stretch/>
        </p:blipFill>
        <p:spPr>
          <a:xfrm>
            <a:off x="-3047" y="10"/>
            <a:ext cx="12191999" cy="6857990"/>
          </a:xfrm>
          <a:prstGeom prst="rect">
            <a:avLst/>
          </a:prstGeom>
        </p:spPr>
      </p:pic>
      <p:sp>
        <p:nvSpPr>
          <p:cNvPr id="17" name="Rectangle 16">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cs typeface="Calibri Light"/>
              </a:rPr>
              <a:t>Florida's Native Americans</a:t>
            </a:r>
            <a:endParaRPr lang="en-US" sz="5200">
              <a:solidFill>
                <a:srgbClr val="FFFFFF"/>
              </a:solidFill>
            </a:endParaRPr>
          </a:p>
        </p:txBody>
      </p:sp>
      <p:sp>
        <p:nvSpPr>
          <p:cNvPr id="3" name="Subtitle 2"/>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r>
              <a:rPr lang="en-US">
                <a:solidFill>
                  <a:srgbClr val="FFFFFF"/>
                </a:solidFill>
                <a:cs typeface="Calibri"/>
              </a:rPr>
              <a:t>Kimberly and Cierra</a:t>
            </a:r>
          </a:p>
          <a:p>
            <a:r>
              <a:rPr lang="en-US">
                <a:solidFill>
                  <a:srgbClr val="FFFFFF"/>
                </a:solidFill>
                <a:cs typeface="Calibri"/>
              </a:rPr>
              <a:t>P:5</a:t>
            </a:r>
          </a:p>
        </p:txBody>
      </p:sp>
      <p:sp>
        <p:nvSpPr>
          <p:cNvPr id="5" name="TextBox 4">
            <a:extLst>
              <a:ext uri="{FF2B5EF4-FFF2-40B4-BE49-F238E27FC236}">
                <a16:creationId xmlns:a16="http://schemas.microsoft.com/office/drawing/2014/main" id="{22D8A663-78CE-466B-80FD-900C3D792F61}"/>
              </a:ext>
            </a:extLst>
          </p:cNvPr>
          <p:cNvSpPr txBox="1"/>
          <p:nvPr/>
        </p:nvSpPr>
        <p:spPr>
          <a:xfrm>
            <a:off x="10879104" y="7132398"/>
            <a:ext cx="2201244" cy="200055"/>
          </a:xfrm>
          <a:prstGeom prst="rect">
            <a:avLst/>
          </a:prstGeom>
          <a:solidFill>
            <a:srgbClr val="000000"/>
          </a:solidFill>
        </p:spPr>
        <p:txBody>
          <a:bodyPr wrap="none">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CC BY</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974366346"/>
      </p:ext>
    </p:extLst>
  </p:cSld>
  <p:clrMapOvr>
    <a:masterClrMapping/>
  </p:clrMapOvr>
  <p:transition spd="slow" advClick="0" advTm="4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 presetClass="entr" presetSubtype="4" fill="hold" grpId="0" nodeType="withEffect">
                                  <p:stCondLst>
                                    <p:cond delay="1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3.xml><?xml version="1.0" encoding="utf-8"?>
<a:theme xmlns:a="http://schemas.openxmlformats.org/drawingml/2006/main" name="3DFloatVTI">
  <a:themeElements>
    <a:clrScheme name="AnalogousFromDarkSeedLeftStep">
      <a:dk1>
        <a:srgbClr val="000000"/>
      </a:dk1>
      <a:lt1>
        <a:srgbClr val="FFFFFF"/>
      </a:lt1>
      <a:dk2>
        <a:srgbClr val="301B2A"/>
      </a:dk2>
      <a:lt2>
        <a:srgbClr val="F0F3F2"/>
      </a:lt2>
      <a:accent1>
        <a:srgbClr val="C34D79"/>
      </a:accent1>
      <a:accent2>
        <a:srgbClr val="B13B98"/>
      </a:accent2>
      <a:accent3>
        <a:srgbClr val="AB4DC3"/>
      </a:accent3>
      <a:accent4>
        <a:srgbClr val="683BB1"/>
      </a:accent4>
      <a:accent5>
        <a:srgbClr val="4D51C3"/>
      </a:accent5>
      <a:accent6>
        <a:srgbClr val="3B71B1"/>
      </a:accent6>
      <a:hlink>
        <a:srgbClr val="6B5DC9"/>
      </a:hlink>
      <a:folHlink>
        <a:srgbClr val="7F7F7F"/>
      </a:folHlink>
    </a:clrScheme>
    <a:fontScheme name="Float">
      <a:majorFont>
        <a:latin typeface="Sitka Heading"/>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F8B9B8491BF849954FDF797BC9D5E6" ma:contentTypeVersion="34" ma:contentTypeDescription="Create a new document." ma:contentTypeScope="" ma:versionID="0f3a10f48ff01df9d8664399b6febdbb">
  <xsd:schema xmlns:xsd="http://www.w3.org/2001/XMLSchema" xmlns:xs="http://www.w3.org/2001/XMLSchema" xmlns:p="http://schemas.microsoft.com/office/2006/metadata/properties" xmlns:ns3="a7920f95-a6cc-4f13-aa9c-77ec26615d53" xmlns:ns4="3d5fec15-daf7-4988-9a30-8d930c9f594a" targetNamespace="http://schemas.microsoft.com/office/2006/metadata/properties" ma:root="true" ma:fieldsID="fcf31548cb9cfa911c5220a251f0aefe" ns3:_="" ns4:_="">
    <xsd:import namespace="a7920f95-a6cc-4f13-aa9c-77ec26615d53"/>
    <xsd:import namespace="3d5fec15-daf7-4988-9a30-8d930c9f594a"/>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EventHashCode" minOccurs="0"/>
                <xsd:element ref="ns3:MediaServiceGenerationTime" minOccurs="0"/>
                <xsd:element ref="ns4:SharedWithUsers" minOccurs="0"/>
                <xsd:element ref="ns4:SharedWithDetails" minOccurs="0"/>
                <xsd:element ref="ns4:SharingHintHash" minOccurs="0"/>
                <xsd:element ref="ns3:MediaServiceAutoKeyPoints" minOccurs="0"/>
                <xsd:element ref="ns3:MediaServiceKeyPoints" minOccurs="0"/>
                <xsd:element ref="ns3:NotebookType" minOccurs="0"/>
                <xsd:element ref="ns3:FolderType" minOccurs="0"/>
                <xsd:element ref="ns3:CultureName" minOccurs="0"/>
                <xsd:element ref="ns3:AppVersion" minOccurs="0"/>
                <xsd:element ref="ns3:TeamsChannelId" minOccurs="0"/>
                <xsd:element ref="ns3:Owner" minOccurs="0"/>
                <xsd:element ref="ns3:Math_Settings" minOccurs="0"/>
                <xsd:element ref="ns3:DefaultSectionNames" minOccurs="0"/>
                <xsd:element ref="ns3:Templates" minOccurs="0"/>
                <xsd:element ref="ns3:Teachers" minOccurs="0"/>
                <xsd:element ref="ns3:Students" minOccurs="0"/>
                <xsd:element ref="ns3:Student_Groups" minOccurs="0"/>
                <xsd:element ref="ns3:Distribution_Groups" minOccurs="0"/>
                <xsd:element ref="ns3:LMS_Mapping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3:IsNotebookLocked"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920f95-a6cc-4f13-aa9c-77ec26615d53"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NotebookType" ma:index="21" nillable="true" ma:displayName="Notebook Type" ma:internalName="NotebookType">
      <xsd:simpleType>
        <xsd:restriction base="dms:Text"/>
      </xsd:simpleType>
    </xsd:element>
    <xsd:element name="FolderType" ma:index="22" nillable="true" ma:displayName="Folder Type" ma:internalName="FolderType">
      <xsd:simpleType>
        <xsd:restriction base="dms:Text"/>
      </xsd:simpleType>
    </xsd:element>
    <xsd:element name="CultureName" ma:index="23" nillable="true" ma:displayName="Culture Name" ma:internalName="CultureName">
      <xsd:simpleType>
        <xsd:restriction base="dms:Text"/>
      </xsd:simpleType>
    </xsd:element>
    <xsd:element name="AppVersion" ma:index="24" nillable="true" ma:displayName="App Version" ma:internalName="AppVersion">
      <xsd:simpleType>
        <xsd:restriction base="dms:Text"/>
      </xsd:simpleType>
    </xsd:element>
    <xsd:element name="TeamsChannelId" ma:index="25" nillable="true" ma:displayName="Teams Channel Id" ma:internalName="TeamsChannelId">
      <xsd:simpleType>
        <xsd:restriction base="dms:Text"/>
      </xsd:simpleType>
    </xsd:element>
    <xsd:element name="Owner" ma:index="26"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27" nillable="true" ma:displayName="Math Settings" ma:internalName="Math_Settings">
      <xsd:simpleType>
        <xsd:restriction base="dms:Text"/>
      </xsd:simpleType>
    </xsd:element>
    <xsd:element name="DefaultSectionNames" ma:index="28" nillable="true" ma:displayName="Default Section Names" ma:internalName="DefaultSectionNames">
      <xsd:simpleType>
        <xsd:restriction base="dms:Note">
          <xsd:maxLength value="255"/>
        </xsd:restriction>
      </xsd:simpleType>
    </xsd:element>
    <xsd:element name="Templates" ma:index="29" nillable="true" ma:displayName="Templates" ma:internalName="Templates">
      <xsd:simpleType>
        <xsd:restriction base="dms:Note">
          <xsd:maxLength value="255"/>
        </xsd:restriction>
      </xsd:simpleType>
    </xsd:element>
    <xsd:element name="Teachers" ma:index="30"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31"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32"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33" nillable="true" ma:displayName="Distribution Groups" ma:internalName="Distribution_Groups">
      <xsd:simpleType>
        <xsd:restriction base="dms:Note">
          <xsd:maxLength value="255"/>
        </xsd:restriction>
      </xsd:simpleType>
    </xsd:element>
    <xsd:element name="LMS_Mappings" ma:index="34" nillable="true" ma:displayName="LMS Mappings" ma:internalName="LMS_Mappings">
      <xsd:simpleType>
        <xsd:restriction base="dms:Note">
          <xsd:maxLength value="255"/>
        </xsd:restriction>
      </xsd:simpleType>
    </xsd:element>
    <xsd:element name="Invited_Teachers" ma:index="35" nillable="true" ma:displayName="Invited Teachers" ma:internalName="Invited_Teachers">
      <xsd:simpleType>
        <xsd:restriction base="dms:Note">
          <xsd:maxLength value="255"/>
        </xsd:restriction>
      </xsd:simpleType>
    </xsd:element>
    <xsd:element name="Invited_Students" ma:index="36" nillable="true" ma:displayName="Invited Students" ma:internalName="Invited_Students">
      <xsd:simpleType>
        <xsd:restriction base="dms:Note">
          <xsd:maxLength value="255"/>
        </xsd:restriction>
      </xsd:simpleType>
    </xsd:element>
    <xsd:element name="Self_Registration_Enabled" ma:index="37" nillable="true" ma:displayName="Self Registration Enabled" ma:internalName="Self_Registration_Enabled">
      <xsd:simpleType>
        <xsd:restriction base="dms:Boolean"/>
      </xsd:simpleType>
    </xsd:element>
    <xsd:element name="Has_Teacher_Only_SectionGroup" ma:index="38" nillable="true" ma:displayName="Has Teacher Only SectionGroup" ma:internalName="Has_Teacher_Only_SectionGroup">
      <xsd:simpleType>
        <xsd:restriction base="dms:Boolean"/>
      </xsd:simpleType>
    </xsd:element>
    <xsd:element name="Is_Collaboration_Space_Locked" ma:index="39" nillable="true" ma:displayName="Is Collaboration Space Locked" ma:internalName="Is_Collaboration_Space_Locked">
      <xsd:simpleType>
        <xsd:restriction base="dms:Boolean"/>
      </xsd:simpleType>
    </xsd:element>
    <xsd:element name="IsNotebookLocked" ma:index="40" nillable="true" ma:displayName="Is Notebook Locked" ma:internalName="IsNotebookLocked">
      <xsd:simpleType>
        <xsd:restriction base="dms:Boolean"/>
      </xsd:simpleType>
    </xsd:element>
    <xsd:element name="MediaLengthInSeconds" ma:index="4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d5fec15-daf7-4988-9a30-8d930c9f594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ppVersion xmlns="a7920f95-a6cc-4f13-aa9c-77ec26615d53" xsi:nil="true"/>
    <LMS_Mappings xmlns="a7920f95-a6cc-4f13-aa9c-77ec26615d53" xsi:nil="true"/>
    <Has_Teacher_Only_SectionGroup xmlns="a7920f95-a6cc-4f13-aa9c-77ec26615d53" xsi:nil="true"/>
    <Teachers xmlns="a7920f95-a6cc-4f13-aa9c-77ec26615d53">
      <UserInfo>
        <DisplayName/>
        <AccountId xsi:nil="true"/>
        <AccountType/>
      </UserInfo>
    </Teachers>
    <Self_Registration_Enabled xmlns="a7920f95-a6cc-4f13-aa9c-77ec26615d53" xsi:nil="true"/>
    <Is_Collaboration_Space_Locked xmlns="a7920f95-a6cc-4f13-aa9c-77ec26615d53" xsi:nil="true"/>
    <TeamsChannelId xmlns="a7920f95-a6cc-4f13-aa9c-77ec26615d53" xsi:nil="true"/>
    <Invited_Teachers xmlns="a7920f95-a6cc-4f13-aa9c-77ec26615d53" xsi:nil="true"/>
    <Invited_Students xmlns="a7920f95-a6cc-4f13-aa9c-77ec26615d53" xsi:nil="true"/>
    <IsNotebookLocked xmlns="a7920f95-a6cc-4f13-aa9c-77ec26615d53" xsi:nil="true"/>
    <CultureName xmlns="a7920f95-a6cc-4f13-aa9c-77ec26615d53" xsi:nil="true"/>
    <Templates xmlns="a7920f95-a6cc-4f13-aa9c-77ec26615d53" xsi:nil="true"/>
    <DefaultSectionNames xmlns="a7920f95-a6cc-4f13-aa9c-77ec26615d53" xsi:nil="true"/>
    <FolderType xmlns="a7920f95-a6cc-4f13-aa9c-77ec26615d53" xsi:nil="true"/>
    <Owner xmlns="a7920f95-a6cc-4f13-aa9c-77ec26615d53">
      <UserInfo>
        <DisplayName/>
        <AccountId xsi:nil="true"/>
        <AccountType/>
      </UserInfo>
    </Owner>
    <Students xmlns="a7920f95-a6cc-4f13-aa9c-77ec26615d53">
      <UserInfo>
        <DisplayName/>
        <AccountId xsi:nil="true"/>
        <AccountType/>
      </UserInfo>
    </Students>
    <NotebookType xmlns="a7920f95-a6cc-4f13-aa9c-77ec26615d53" xsi:nil="true"/>
    <Student_Groups xmlns="a7920f95-a6cc-4f13-aa9c-77ec26615d53">
      <UserInfo>
        <DisplayName/>
        <AccountId xsi:nil="true"/>
        <AccountType/>
      </UserInfo>
    </Student_Groups>
    <Distribution_Groups xmlns="a7920f95-a6cc-4f13-aa9c-77ec26615d53" xsi:nil="true"/>
    <Math_Settings xmlns="a7920f95-a6cc-4f13-aa9c-77ec26615d53" xsi:nil="true"/>
  </documentManagement>
</p:properties>
</file>

<file path=customXml/itemProps1.xml><?xml version="1.0" encoding="utf-8"?>
<ds:datastoreItem xmlns:ds="http://schemas.openxmlformats.org/officeDocument/2006/customXml" ds:itemID="{C35307A9-C07C-4B48-A0C4-5F0A7B5CBC9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920f95-a6cc-4f13-aa9c-77ec26615d53"/>
    <ds:schemaRef ds:uri="3d5fec15-daf7-4988-9a30-8d930c9f59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0B707BF-1454-4F6C-977A-7E2DB17E0877}">
  <ds:schemaRefs>
    <ds:schemaRef ds:uri="http://schemas.microsoft.com/sharepoint/v3/contenttype/forms"/>
  </ds:schemaRefs>
</ds:datastoreItem>
</file>

<file path=customXml/itemProps3.xml><?xml version="1.0" encoding="utf-8"?>
<ds:datastoreItem xmlns:ds="http://schemas.openxmlformats.org/officeDocument/2006/customXml" ds:itemID="{6E230070-C783-4257-BDCF-5EE9B0B09160}">
  <ds:schemaRefs>
    <ds:schemaRef ds:uri="http://schemas.microsoft.com/office/infopath/2007/PartnerControls"/>
    <ds:schemaRef ds:uri="http://schemas.microsoft.com/office/2006/documentManagement/types"/>
    <ds:schemaRef ds:uri="a7920f95-a6cc-4f13-aa9c-77ec26615d53"/>
    <ds:schemaRef ds:uri="http://purl.org/dc/elements/1.1/"/>
    <ds:schemaRef ds:uri="http://www.w3.org/XML/1998/namespace"/>
    <ds:schemaRef ds:uri="http://purl.org/dc/terms/"/>
    <ds:schemaRef ds:uri="http://purl.org/dc/dcmitype/"/>
    <ds:schemaRef ds:uri="3d5fec15-daf7-4988-9a30-8d930c9f594a"/>
    <ds:schemaRef ds:uri="http://schemas.microsoft.com/office/2006/metadata/propertie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12</TotalTime>
  <Words>4005</Words>
  <Application>Microsoft Office PowerPoint</Application>
  <PresentationFormat>Widescreen</PresentationFormat>
  <Paragraphs>346</Paragraphs>
  <Slides>72</Slides>
  <Notes>0</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72</vt:i4>
      </vt:variant>
    </vt:vector>
  </HeadingPairs>
  <TitlesOfParts>
    <vt:vector size="86" baseType="lpstr">
      <vt:lpstr>Aharoni</vt:lpstr>
      <vt:lpstr>Amasis MT Pro Black</vt:lpstr>
      <vt:lpstr>Arial</vt:lpstr>
      <vt:lpstr>Calibri</vt:lpstr>
      <vt:lpstr>Calibri Light</vt:lpstr>
      <vt:lpstr>Century Gothic</vt:lpstr>
      <vt:lpstr>Helvetica Neue Medium</vt:lpstr>
      <vt:lpstr>Sitka Heading</vt:lpstr>
      <vt:lpstr>Source Sans Pro</vt:lpstr>
      <vt:lpstr>Wingdings</vt:lpstr>
      <vt:lpstr>Wingdings 3</vt:lpstr>
      <vt:lpstr>1_office theme</vt:lpstr>
      <vt:lpstr>Slice</vt:lpstr>
      <vt:lpstr>3DFloatVTI</vt:lpstr>
      <vt:lpstr>Native American History in Tallahassee, Florida</vt:lpstr>
      <vt:lpstr>Tallahassee History</vt:lpstr>
      <vt:lpstr>Historical Site</vt:lpstr>
      <vt:lpstr>Location/climate of Tallahassee, Florida</vt:lpstr>
      <vt:lpstr>Map</vt:lpstr>
      <vt:lpstr>Population</vt:lpstr>
      <vt:lpstr>Names of Streets and Places</vt:lpstr>
      <vt:lpstr>References</vt:lpstr>
      <vt:lpstr>Florida's Native Americans</vt:lpstr>
      <vt:lpstr>Tallahassee history</vt:lpstr>
      <vt:lpstr>Historical sites</vt:lpstr>
      <vt:lpstr>Location and Climate of Tallahassee, Florida</vt:lpstr>
      <vt:lpstr>Map of Tallahassee (some of it, and some interest)</vt:lpstr>
      <vt:lpstr>Population</vt:lpstr>
      <vt:lpstr>Street names and places</vt:lpstr>
      <vt:lpstr>References</vt:lpstr>
      <vt:lpstr>FL HISTORY</vt:lpstr>
      <vt:lpstr>Fun Facts about Tallahassee History</vt:lpstr>
      <vt:lpstr>Historical sites</vt:lpstr>
      <vt:lpstr>Tallahassee climate</vt:lpstr>
      <vt:lpstr>Tallahassee MAPS</vt:lpstr>
      <vt:lpstr>Tallahassee population  by 2022</vt:lpstr>
      <vt:lpstr>Tallahassee streets influenced by Native Americans</vt:lpstr>
      <vt:lpstr>sites</vt:lpstr>
      <vt:lpstr>Florida  History Museum Project</vt:lpstr>
      <vt:lpstr>All about Tallahassee</vt:lpstr>
      <vt:lpstr>Historical sites in tallahassee</vt:lpstr>
      <vt:lpstr>Location and climate of tallahassee florida</vt:lpstr>
      <vt:lpstr>Map of Tallahassee</vt:lpstr>
      <vt:lpstr>Current population</vt:lpstr>
      <vt:lpstr>Names of streets and places</vt:lpstr>
      <vt:lpstr>Credits and information</vt:lpstr>
      <vt:lpstr> Native Americans  of Tallahassee</vt:lpstr>
      <vt:lpstr>Tallahassee History </vt:lpstr>
      <vt:lpstr>Museum of Florida History </vt:lpstr>
      <vt:lpstr>Location/Climate </vt:lpstr>
      <vt:lpstr>PowerPoint Presentation</vt:lpstr>
      <vt:lpstr>. Population of Tallahassee</vt:lpstr>
      <vt:lpstr>Apalachee Parkway</vt:lpstr>
      <vt:lpstr>Bibliography </vt:lpstr>
      <vt:lpstr>Native History in Tallahassee PowerPoint</vt:lpstr>
      <vt:lpstr>Tallahassee History</vt:lpstr>
      <vt:lpstr>Map and key points of Tallahassee</vt:lpstr>
      <vt:lpstr>Location and Climate of Tallahassee</vt:lpstr>
      <vt:lpstr>Map of Tallahassee</vt:lpstr>
      <vt:lpstr>      Population                                                                                                               </vt:lpstr>
      <vt:lpstr>                         Streets and Places  </vt:lpstr>
      <vt:lpstr>Weblinks</vt:lpstr>
      <vt:lpstr>Florida History</vt:lpstr>
      <vt:lpstr>Tallahassee History</vt:lpstr>
      <vt:lpstr>               Tallahassee's Historical Sites</vt:lpstr>
      <vt:lpstr>                       Tallahassee's Climate</vt:lpstr>
      <vt:lpstr>Tallahassee        map</vt:lpstr>
      <vt:lpstr>Population of Tallahassee</vt:lpstr>
      <vt:lpstr>Names of Streets and places in Tallahassee</vt:lpstr>
      <vt:lpstr>Sources I used while making this presentation</vt:lpstr>
      <vt:lpstr>Native American History in Tallahassee</vt:lpstr>
      <vt:lpstr>History  </vt:lpstr>
      <vt:lpstr>• Was a Spanish Franciscan mission built in 1656 in the Florida Panhandle • Founded by Pedro Munóz and Francisco Martínez • Was one of Florida's earliest and largest colonial outposts.    </vt:lpstr>
      <vt:lpstr>Location/Climate of Tallahassee</vt:lpstr>
      <vt:lpstr>PowerPoint Presentation</vt:lpstr>
      <vt:lpstr>PowerPoint Presentation</vt:lpstr>
      <vt:lpstr>Apalachee Parkway</vt:lpstr>
      <vt:lpstr>References</vt:lpstr>
      <vt:lpstr>Florida Museum Project</vt:lpstr>
      <vt:lpstr>Interesting facts about Native Americans in Tallahassee </vt:lpstr>
      <vt:lpstr>Places you should visit in Tallahassee</vt:lpstr>
      <vt:lpstr>The location and climate of Tallahassee.</vt:lpstr>
      <vt:lpstr>PowerPoint Presentation</vt:lpstr>
      <vt:lpstr>The population of Tallahassee by race</vt:lpstr>
      <vt:lpstr>Famous Roads and Native Americans </vt:lpstr>
      <vt:lpstr>Websites used: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Native American History in Tallahassee, Florida</dc:title>
  <dc:creator>Thompson, Stacy</dc:creator>
  <cp:lastModifiedBy>Thompson, Stacy</cp:lastModifiedBy>
  <cp:revision>1</cp:revision>
  <dcterms:created xsi:type="dcterms:W3CDTF">2022-02-25T19:51:16Z</dcterms:created>
  <dcterms:modified xsi:type="dcterms:W3CDTF">2022-02-25T20:03:18Z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0x01010050F8B9B8491BF849954FDF797BC9D5E6</vt:lpwstr>
  </property>
</Properties>
</file>