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913C-8F96-4A1F-822D-FFFE10B69076}" type="datetimeFigureOut">
              <a:rPr lang="en-US" smtClean="0"/>
              <a:pPr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9041-E04A-4D93-BBDA-7584B79926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913C-8F96-4A1F-822D-FFFE10B69076}" type="datetimeFigureOut">
              <a:rPr lang="en-US" smtClean="0"/>
              <a:pPr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9041-E04A-4D93-BBDA-7584B79926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913C-8F96-4A1F-822D-FFFE10B69076}" type="datetimeFigureOut">
              <a:rPr lang="en-US" smtClean="0"/>
              <a:pPr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9041-E04A-4D93-BBDA-7584B79926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913C-8F96-4A1F-822D-FFFE10B69076}" type="datetimeFigureOut">
              <a:rPr lang="en-US" smtClean="0"/>
              <a:pPr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9041-E04A-4D93-BBDA-7584B79926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913C-8F96-4A1F-822D-FFFE10B69076}" type="datetimeFigureOut">
              <a:rPr lang="en-US" smtClean="0"/>
              <a:pPr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9041-E04A-4D93-BBDA-7584B79926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913C-8F96-4A1F-822D-FFFE10B69076}" type="datetimeFigureOut">
              <a:rPr lang="en-US" smtClean="0"/>
              <a:pPr/>
              <a:t>3/24/2016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9041-E04A-4D93-BBDA-7584B79926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913C-8F96-4A1F-822D-FFFE10B69076}" type="datetimeFigureOut">
              <a:rPr lang="en-US" smtClean="0"/>
              <a:pPr/>
              <a:t>3/24/2016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9041-E04A-4D93-BBDA-7584B79926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913C-8F96-4A1F-822D-FFFE10B69076}" type="datetimeFigureOut">
              <a:rPr lang="en-US" smtClean="0"/>
              <a:pPr/>
              <a:t>3/24/2016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9041-E04A-4D93-BBDA-7584B79926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913C-8F96-4A1F-822D-FFFE10B69076}" type="datetimeFigureOut">
              <a:rPr lang="en-US" smtClean="0"/>
              <a:pPr/>
              <a:t>3/24/2016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9041-E04A-4D93-BBDA-7584B79926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913C-8F96-4A1F-822D-FFFE10B69076}" type="datetimeFigureOut">
              <a:rPr lang="en-US" smtClean="0"/>
              <a:pPr/>
              <a:t>3/24/2016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9041-E04A-4D93-BBDA-7584B79926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913C-8F96-4A1F-822D-FFFE10B69076}" type="datetimeFigureOut">
              <a:rPr lang="en-US" smtClean="0"/>
              <a:pPr/>
              <a:t>3/24/2016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9041-E04A-4D93-BBDA-7584B79926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7913C-8F96-4A1F-822D-FFFE10B69076}" type="datetimeFigureOut">
              <a:rPr lang="en-US" smtClean="0"/>
              <a:pPr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89041-E04A-4D93-BBDA-7584B79926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28850" y="381000"/>
            <a:ext cx="46863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new user</dc:creator>
  <cp:lastModifiedBy>new user</cp:lastModifiedBy>
  <cp:revision>2</cp:revision>
  <dcterms:created xsi:type="dcterms:W3CDTF">2016-03-24T20:19:05Z</dcterms:created>
  <dcterms:modified xsi:type="dcterms:W3CDTF">2016-03-24T20:24:29Z</dcterms:modified>
</cp:coreProperties>
</file>