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1E29A-F1A3-4EA8-AF74-DCB40BF871D8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A67A-34AD-4579-813D-BFFCF597F8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400050"/>
            <a:ext cx="7858125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163" y="66675"/>
            <a:ext cx="7305675" cy="672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user</dc:creator>
  <cp:lastModifiedBy>new user</cp:lastModifiedBy>
  <cp:revision>2</cp:revision>
  <dcterms:created xsi:type="dcterms:W3CDTF">2018-05-24T00:03:02Z</dcterms:created>
  <dcterms:modified xsi:type="dcterms:W3CDTF">2018-05-24T00:09:57Z</dcterms:modified>
</cp:coreProperties>
</file>