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09784F-5F33-4679-B4CE-C70502345B87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8CBD5E-7B2B-475D-9AEB-8F020B9433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582341"/>
            <a:ext cx="548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>
                <a:solidFill>
                  <a:srgbClr val="0070C0"/>
                </a:solidFill>
              </a:rPr>
              <a:t>Godby</a:t>
            </a:r>
            <a:r>
              <a:rPr lang="en-US" dirty="0" smtClean="0">
                <a:solidFill>
                  <a:srgbClr val="0070C0"/>
                </a:solidFill>
              </a:rPr>
              <a:t> High School Seniors and members of the National Achievers Honor Society have been named representatives to the 2016-2017 Best and Brightest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Annual Competition.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Sidney </a:t>
            </a:r>
            <a:r>
              <a:rPr lang="en-US" dirty="0" err="1" smtClean="0">
                <a:solidFill>
                  <a:srgbClr val="0070C0"/>
                </a:solidFill>
              </a:rPr>
              <a:t>Lyght</a:t>
            </a:r>
            <a:r>
              <a:rPr lang="en-US" dirty="0" smtClean="0">
                <a:solidFill>
                  <a:srgbClr val="0070C0"/>
                </a:solidFill>
              </a:rPr>
              <a:t>                                   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Career Technical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David </a:t>
            </a:r>
            <a:r>
              <a:rPr lang="en-US" dirty="0" err="1" smtClean="0">
                <a:solidFill>
                  <a:srgbClr val="0070C0"/>
                </a:solidFill>
              </a:rPr>
              <a:t>Liburd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Journalism and Media Production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9144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FF"/>
                </a:solidFill>
              </a:rPr>
              <a:t>Dr. James Says Kudos to Achievers </a:t>
            </a:r>
            <a:endParaRPr lang="en-US" dirty="0" smtClean="0">
              <a:solidFill>
                <a:srgbClr val="0066FF"/>
              </a:solidFill>
            </a:endParaRPr>
          </a:p>
          <a:p>
            <a:r>
              <a:rPr lang="en-US" dirty="0" smtClean="0">
                <a:solidFill>
                  <a:srgbClr val="0066FF"/>
                </a:solidFill>
              </a:rPr>
              <a:t>                       Sidney </a:t>
            </a:r>
            <a:r>
              <a:rPr lang="en-US" dirty="0" err="1" smtClean="0">
                <a:solidFill>
                  <a:srgbClr val="0066FF"/>
                </a:solidFill>
              </a:rPr>
              <a:t>Lyght</a:t>
            </a:r>
            <a:r>
              <a:rPr lang="en-US" dirty="0" smtClean="0">
                <a:solidFill>
                  <a:srgbClr val="0066FF"/>
                </a:solidFill>
              </a:rPr>
              <a:t> and David </a:t>
            </a:r>
            <a:r>
              <a:rPr lang="en-US" dirty="0" err="1" smtClean="0">
                <a:solidFill>
                  <a:srgbClr val="0066FF"/>
                </a:solidFill>
              </a:rPr>
              <a:t>Liburd</a:t>
            </a:r>
            <a:r>
              <a:rPr lang="en-US" dirty="0" smtClean="0">
                <a:solidFill>
                  <a:srgbClr val="0066FF"/>
                </a:solidFill>
              </a:rPr>
              <a:t>. </a:t>
            </a:r>
            <a:endParaRPr lang="en-US" dirty="0" smtClean="0">
              <a:solidFill>
                <a:srgbClr val="0066FF"/>
              </a:solidFill>
            </a:endParaRPr>
          </a:p>
          <a:p>
            <a:r>
              <a:rPr lang="en-US" dirty="0" smtClean="0">
                <a:solidFill>
                  <a:srgbClr val="0066FF"/>
                </a:solidFill>
              </a:rPr>
              <a:t> Let’s </a:t>
            </a:r>
            <a:r>
              <a:rPr lang="en-US" dirty="0" smtClean="0">
                <a:solidFill>
                  <a:srgbClr val="0066FF"/>
                </a:solidFill>
              </a:rPr>
              <a:t>wish them success! </a:t>
            </a:r>
            <a:endParaRPr lang="en-US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42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new user</cp:lastModifiedBy>
  <cp:revision>3</cp:revision>
  <dcterms:created xsi:type="dcterms:W3CDTF">2016-11-27T02:52:40Z</dcterms:created>
  <dcterms:modified xsi:type="dcterms:W3CDTF">2016-11-27T03:12:30Z</dcterms:modified>
</cp:coreProperties>
</file>